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72" r:id="rId4"/>
    <p:sldId id="261" r:id="rId5"/>
    <p:sldId id="260" r:id="rId6"/>
    <p:sldId id="262" r:id="rId7"/>
    <p:sldId id="266" r:id="rId8"/>
    <p:sldId id="267" r:id="rId9"/>
    <p:sldId id="273" r:id="rId10"/>
    <p:sldId id="265" r:id="rId11"/>
    <p:sldId id="264" r:id="rId12"/>
    <p:sldId id="259" r:id="rId13"/>
    <p:sldId id="268" r:id="rId14"/>
    <p:sldId id="269" r:id="rId15"/>
    <p:sldId id="270" r:id="rId16"/>
    <p:sldId id="274" r:id="rId17"/>
    <p:sldId id="278" r:id="rId18"/>
    <p:sldId id="279" r:id="rId19"/>
    <p:sldId id="275" r:id="rId20"/>
    <p:sldId id="277" r:id="rId21"/>
  </p:sldIdLst>
  <p:sldSz cx="12192000" cy="6858000"/>
  <p:notesSz cx="6858000" cy="9144000"/>
  <p:embeddedFontLst>
    <p:embeddedFont>
      <p:font typeface="Akkurat-Mono" charset="0"/>
      <p:regular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Proxima Nova Rg" panose="02000506030000020004" charset="0"/>
      <p:regular r:id="rId28"/>
      <p:bold r:id="rId29"/>
      <p:italic r:id="rId30"/>
      <p:boldItalic r:id="rId31"/>
    </p:embeddedFont>
  </p:embeddedFontLst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7426"/>
    <a:srgbClr val="FF4500"/>
    <a:srgbClr val="FFE7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76309" autoAdjust="0"/>
  </p:normalViewPr>
  <p:slideViewPr>
    <p:cSldViewPr snapToGrid="0" snapToObjects="1">
      <p:cViewPr varScale="1">
        <p:scale>
          <a:sx n="49" d="100"/>
          <a:sy n="49" d="100"/>
        </p:scale>
        <p:origin x="12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109DE-0214-C845-A685-D1E8BD396738}" type="datetimeFigureOut">
              <a:rPr lang="en-SE" smtClean="0"/>
              <a:t>02/17/2021</a:t>
            </a:fld>
            <a:endParaRPr lang="en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2794E-7C66-894A-8B31-A02492135E44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017105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 smtClean="0"/>
              <a:t>2015 - projektet ”Digital tentamen” genom SUNET-inkubator Projektet tog fram en omfattande slutrapport i december 2015.  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5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638817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Webbsidor</a:t>
            </a:r>
          </a:p>
          <a:p>
            <a:r>
              <a:rPr lang="sv-SE" dirty="0" smtClean="0"/>
              <a:t>Bilder</a:t>
            </a:r>
          </a:p>
          <a:p>
            <a:r>
              <a:rPr lang="sv-SE" dirty="0" smtClean="0"/>
              <a:t>Videoklipp</a:t>
            </a:r>
          </a:p>
          <a:p>
            <a:r>
              <a:rPr lang="sv-SE" dirty="0" smtClean="0"/>
              <a:t>PDF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6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028716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7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104095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8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165258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 smtClean="0"/>
              <a:t>https://onlineklocka.se/timer/#countdown=00:10:00&amp;enabled=0&amp;seconds=600&amp;title=10+minuter&amp;sound=guitar&amp;loop=0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12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892668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user logs on via SAML SSO (a flow with redirect to the institution’s </a:t>
            </a:r>
            <a:r>
              <a:rPr lang="en-US" dirty="0" err="1" smtClean="0"/>
              <a:t>IdP</a:t>
            </a:r>
            <a:r>
              <a:rPr lang="en-US" dirty="0" smtClean="0"/>
              <a:t>) and login is approved in Inspera based on the provided shibboleth id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13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824044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B808D-F7FF-FB48-8048-1AC4B474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E37426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en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0178DA-BA44-D84E-9DB0-245FCF03E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5610"/>
            <a:ext cx="9144000" cy="118218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smtClean="0"/>
              <a:t>Klicka om du vill redigera mall för underrubrikformat</a:t>
            </a:r>
            <a:endParaRPr lang="en-S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36711E-B232-6E40-9AF8-0A5892F83D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sv-SE" smtClean="0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502030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C7CD1-3CCC-A347-9E50-3CB127C26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01149"/>
            <a:ext cx="10515600" cy="3253286"/>
          </a:xfrm>
        </p:spPr>
        <p:txBody>
          <a:bodyPr>
            <a:normAutofit/>
          </a:bodyPr>
          <a:lstStyle>
            <a:lvl1pPr algn="ctr">
              <a:defRPr sz="8000"/>
            </a:lvl1pPr>
          </a:lstStyle>
          <a:p>
            <a:r>
              <a:rPr lang="sv-SE" smtClean="0"/>
              <a:t>Klicka här för att ändra format</a:t>
            </a:r>
            <a:endParaRPr lang="en-SE" dirty="0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70B13ADA-FFA2-784E-A9C9-6D78965277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sv-SE" smtClean="0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2038626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F70D4-C820-364C-88BD-0AEE0D45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en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B3C823-6799-0B4C-8DFE-1F927A8D9D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61827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Klicka på ikonen för att lägga till en bild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C13AC-1045-F342-A545-6FBDC41E9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5324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0C028AD-59A4-E548-B7DD-FB82E1AEB2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sv-SE" smtClean="0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887229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83E83-A61C-7A49-98F6-769E90AED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96C4DE-C853-9B49-8390-AE73633CDD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54209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3DCE8590-9297-C048-9F8A-A34C193CE2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sv-SE" smtClean="0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24415294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Colo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17E3886-EDB9-A14E-AE29-7B9FE045C4E4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E374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9F70D4-C820-364C-88BD-0AEE0D45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C13AC-1045-F342-A545-6FBDC41E9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5324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55B8CB71-509A-EA4D-B384-93827F21B0ED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7288711" y="789270"/>
            <a:ext cx="3932237" cy="4880009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64DF4A-3286-8743-A1D2-49C252F287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5149" y="6198669"/>
            <a:ext cx="350710" cy="46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8460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Colo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17E3886-EDB9-A14E-AE29-7B9FE045C4E4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9F70D4-C820-364C-88BD-0AEE0D45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C13AC-1045-F342-A545-6FBDC41E9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5324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1DE2E3-61E4-C347-90EE-C84B4C7D55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29703" y="2264094"/>
            <a:ext cx="1709847" cy="213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81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8405F316-026C-994A-BDCF-BEC6CB89DE4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sv-SE" smtClean="0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4220737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B808D-F7FF-FB48-8048-1AC4B474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2245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en-SE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ADDF5E69-EBFA-DF40-B8E7-401A2B84B6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sv-SE" smtClean="0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2734434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B808D-F7FF-FB48-8048-1AC4B474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4564" y="1482290"/>
            <a:ext cx="10542872" cy="2893947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en-SE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8591432D-B2CC-5C46-BB39-0D210151FA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sv-SE" smtClean="0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69563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96C27-340C-6B49-B1B7-E075F41C6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5681E-3451-EA4B-95F4-3FFC8DDC09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SE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825386E1-0904-8A45-A251-11CFA22C9A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sv-SE" smtClean="0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2860081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F100C-02AD-B349-B766-F28450D49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161097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en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A9B44E-9940-0442-83A7-6926F158A3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040822"/>
            <a:ext cx="10515600" cy="113756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EC3B6339-4B84-B14F-9EA1-E5522FA454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42035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sv-SE" smtClean="0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1249348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F100C-02AD-B349-B766-F28450D49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939026"/>
            <a:ext cx="10515600" cy="4351429"/>
          </a:xfrm>
        </p:spPr>
        <p:txBody>
          <a:bodyPr anchor="ctr">
            <a:normAutofit/>
          </a:bodyPr>
          <a:lstStyle>
            <a:lvl1pPr>
              <a:defRPr sz="4800"/>
            </a:lvl1pPr>
          </a:lstStyle>
          <a:p>
            <a:r>
              <a:rPr lang="sv-SE" smtClean="0"/>
              <a:t>Klicka här för att ändra format</a:t>
            </a:r>
            <a:endParaRPr lang="en-SE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869039C1-9D8C-864A-8E81-8F24401764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sv-SE" smtClean="0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4035889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02897-336D-A443-A51C-DCEEA1387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C1A26-67F7-9E4C-82F2-2F428F7795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20657"/>
          </a:xfrm>
        </p:spPr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76F5CF-8058-CC4F-89F0-18A480FDC8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20657"/>
          </a:xfrm>
        </p:spPr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SE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A65C78E-3349-8D47-BCC7-7E36DF0BDB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sv-SE" smtClean="0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1526331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FEF90-821B-A44F-943D-FEC26FE67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C02CC-24D0-2949-8553-4DADBBD3FB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30144-DDED-FB4B-B561-BC1D474967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12571"/>
            <a:ext cx="5157787" cy="310483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82E14C-4B74-704E-AEAB-3BA967E5D6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926953-FA80-3A44-ADD4-92D183E0BB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12571"/>
            <a:ext cx="5183188" cy="310483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SE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6DDA4B66-91F2-4845-8A81-1F5C4FC3C3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sv-SE" smtClean="0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162982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DA10A-B963-6944-A7C8-BEAC13EAB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SE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FD64158-232F-8E43-BD1F-BBBAF533E1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sv-SE" smtClean="0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2228594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63961A-CFB0-D84E-A548-BD7A49613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en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935FE1-71BF-8047-A992-3C69C1053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591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S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A8AC86-BE69-AD49-BC24-CA5D8EFB4A2B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11557629" y="6129409"/>
            <a:ext cx="395682" cy="52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067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9" r:id="rId3"/>
    <p:sldLayoutId id="2147483650" r:id="rId4"/>
    <p:sldLayoutId id="2147483651" r:id="rId5"/>
    <p:sldLayoutId id="2147483662" r:id="rId6"/>
    <p:sldLayoutId id="2147483652" r:id="rId7"/>
    <p:sldLayoutId id="2147483653" r:id="rId8"/>
    <p:sldLayoutId id="2147483654" r:id="rId9"/>
    <p:sldLayoutId id="2147483663" r:id="rId10"/>
    <p:sldLayoutId id="2147483657" r:id="rId11"/>
    <p:sldLayoutId id="2147483656" r:id="rId12"/>
    <p:sldLayoutId id="2147483660" r:id="rId13"/>
    <p:sldLayoutId id="2147483661" r:id="rId14"/>
    <p:sldLayoutId id="2147483655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Proxima Nova Rg" panose="02000506030000020004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nti.com/" TargetMode="Externa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9A657-4C69-7844-A8FA-B88CE154D3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Digital tentamen</a:t>
            </a:r>
            <a:endParaRPr lang="sv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7007B2-E9AA-3248-8752-8A37B9191B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 smtClean="0"/>
              <a:t>Ett nätverk för resultat</a:t>
            </a:r>
            <a:endParaRPr lang="sv-S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8B87F2-110F-D14D-8189-DE62290A3F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 smtClean="0"/>
              <a:t>Uppstartsmöte 17 feb 2021</a:t>
            </a:r>
          </a:p>
        </p:txBody>
      </p:sp>
    </p:spTree>
    <p:extLst>
      <p:ext uri="{BB962C8B-B14F-4D97-AF65-F5344CB8AC3E}">
        <p14:creationId xmlns:p14="http://schemas.microsoft.com/office/powerpoint/2010/main" val="64192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Lärosätets avrop av Digital tentamen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Tjänsteavtal med Sunet</a:t>
            </a:r>
          </a:p>
          <a:p>
            <a:r>
              <a:rPr lang="sv-SE" dirty="0"/>
              <a:t>Tjänsteförvaltare </a:t>
            </a:r>
            <a:r>
              <a:rPr lang="sv-SE" dirty="0" smtClean="0"/>
              <a:t>förbereder avtal</a:t>
            </a:r>
          </a:p>
          <a:p>
            <a:r>
              <a:rPr lang="sv-SE" dirty="0" smtClean="0"/>
              <a:t>Avtalsansvarig / firmatecknare signerar</a:t>
            </a:r>
          </a:p>
          <a:p>
            <a:r>
              <a:rPr lang="sv-SE" dirty="0" smtClean="0"/>
              <a:t>SUNET signerar</a:t>
            </a:r>
          </a:p>
          <a:p>
            <a:r>
              <a:rPr lang="sv-SE" dirty="0" smtClean="0"/>
              <a:t>Ena avtalskopian skickas till lärosätet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Avrop med Inspera</a:t>
            </a:r>
          </a:p>
          <a:p>
            <a:r>
              <a:rPr lang="sv-SE" dirty="0"/>
              <a:t>Tjänsteförvaltare förbereder avrop</a:t>
            </a:r>
          </a:p>
          <a:p>
            <a:r>
              <a:rPr lang="sv-SE" dirty="0" smtClean="0"/>
              <a:t>SUNET signerar</a:t>
            </a:r>
          </a:p>
          <a:p>
            <a:r>
              <a:rPr lang="sv-SE" dirty="0" smtClean="0"/>
              <a:t>Inspera signerar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Uppstartsmöte 17 feb 2021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3179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Implementation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Uppstartsmöte 17 feb 2021</a:t>
            </a:r>
          </a:p>
          <a:p>
            <a:endParaRPr lang="sv-SE" dirty="0"/>
          </a:p>
        </p:txBody>
      </p:sp>
      <p:pic>
        <p:nvPicPr>
          <p:cNvPr id="8" name="Platshållare för innehåll 7" descr="C:\Users\xjerli\AppData\Local\Microsoft\Windows\INetCache\Content.MSO\4AEC84C4.tmp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958" y="1825625"/>
            <a:ext cx="8822084" cy="3959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722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Tjänsten </a:t>
            </a:r>
            <a:br>
              <a:rPr lang="sv-SE" dirty="0" smtClean="0"/>
            </a:br>
            <a:r>
              <a:rPr lang="sv-SE" dirty="0" smtClean="0"/>
              <a:t>Digital tentamen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/>
              <a:t>Göteborgs universitet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Gymnastik- och idrottshögskolan, </a:t>
            </a:r>
            <a:r>
              <a:rPr lang="sv-SE" dirty="0" smtClean="0"/>
              <a:t>GIH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/>
              <a:t>Umeå universitet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Malmö </a:t>
            </a:r>
            <a:r>
              <a:rPr lang="sv-SE" dirty="0" smtClean="0"/>
              <a:t>universitet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Luleå Tekniska </a:t>
            </a:r>
            <a:r>
              <a:rPr lang="sv-SE" dirty="0" smtClean="0"/>
              <a:t>Universitet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/>
              <a:t>Försvarshögskolan (på gång)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r>
              <a:rPr lang="sv-SE" dirty="0"/>
              <a:t>Delmål för </a:t>
            </a:r>
            <a:r>
              <a:rPr lang="sv-SE" dirty="0" smtClean="0"/>
              <a:t>tjänsten:</a:t>
            </a:r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/>
              <a:t>Under </a:t>
            </a:r>
            <a:r>
              <a:rPr lang="sv-SE" dirty="0"/>
              <a:t>2020 använder minst 2 lärosäten tjänsten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/>
              <a:t>Under </a:t>
            </a:r>
            <a:r>
              <a:rPr lang="sv-SE" dirty="0"/>
              <a:t>2021 använder minst 5 lärosäten tjänsten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/>
              <a:t>Under </a:t>
            </a:r>
            <a:r>
              <a:rPr lang="sv-SE" dirty="0"/>
              <a:t>2022 använder minst 10 lärosäten tjänsten</a:t>
            </a:r>
          </a:p>
        </p:txBody>
      </p:sp>
    </p:spTree>
    <p:extLst>
      <p:ext uri="{BB962C8B-B14F-4D97-AF65-F5344CB8AC3E}">
        <p14:creationId xmlns:p14="http://schemas.microsoft.com/office/powerpoint/2010/main" val="124310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LADOKINTEGRATION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Uppstartsmöte 17 feb 2021</a:t>
            </a:r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921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SUNET-dagarna</a:t>
            </a:r>
            <a:endParaRPr lang="sv-SE" dirty="0"/>
          </a:p>
        </p:txBody>
      </p:sp>
      <p:pic>
        <p:nvPicPr>
          <p:cNvPr id="6" name="Platshållare för bild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0" r="12410"/>
          <a:stretch>
            <a:fillRect/>
          </a:stretch>
        </p:blipFill>
        <p:spPr/>
      </p:pic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400" dirty="0" smtClean="0"/>
              <a:t>13 april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v-SE" sz="2000" dirty="0" smtClean="0"/>
              <a:t>13:00-13:45 Inspera presenterar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v-SE" sz="2000" dirty="0" smtClean="0"/>
              <a:t>13:45-14:00 Paus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v-SE" sz="2000" dirty="0" smtClean="0"/>
              <a:t>14:00-14:45 Förslag: två lärosäten delar sina erfarenheter av implementationen?</a:t>
            </a:r>
            <a:endParaRPr lang="sv-SE" sz="2000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Uppstartsmöte 17 feb 2021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7628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Nätverk för Digital tentamen</a:t>
            </a:r>
            <a:endParaRPr lang="sv-SE" dirty="0"/>
          </a:p>
        </p:txBody>
      </p:sp>
      <p:pic>
        <p:nvPicPr>
          <p:cNvPr id="6" name="Platshållare för innehåll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28862"/>
            <a:ext cx="5181600" cy="2914650"/>
          </a:xfrm>
        </p:spPr>
      </p:pic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v-SE" dirty="0" smtClean="0"/>
              <a:t>Medlemmar</a:t>
            </a:r>
          </a:p>
          <a:p>
            <a:r>
              <a:rPr lang="sv-SE" dirty="0" smtClean="0"/>
              <a:t>Möten</a:t>
            </a:r>
          </a:p>
          <a:p>
            <a:pPr lvl="1"/>
            <a:r>
              <a:rPr lang="sv-SE" dirty="0" smtClean="0"/>
              <a:t>Frekvens</a:t>
            </a:r>
          </a:p>
          <a:p>
            <a:pPr lvl="1"/>
            <a:r>
              <a:rPr lang="sv-SE" dirty="0" smtClean="0"/>
              <a:t>Typ av möten (info, samarbete, Inspera, utveckling)</a:t>
            </a:r>
          </a:p>
          <a:p>
            <a:r>
              <a:rPr lang="sv-SE" dirty="0" smtClean="0"/>
              <a:t>Kommunikation</a:t>
            </a:r>
          </a:p>
          <a:p>
            <a:pPr lvl="1"/>
            <a:r>
              <a:rPr lang="sv-SE" dirty="0" smtClean="0"/>
              <a:t>Slack (chattkanal)</a:t>
            </a:r>
          </a:p>
          <a:p>
            <a:pPr lvl="1"/>
            <a:r>
              <a:rPr lang="sv-SE" dirty="0" smtClean="0"/>
              <a:t>Sunet </a:t>
            </a:r>
            <a:r>
              <a:rPr lang="sv-SE" dirty="0" err="1" smtClean="0"/>
              <a:t>wiki</a:t>
            </a:r>
            <a:endParaRPr lang="sv-SE" dirty="0" smtClean="0"/>
          </a:p>
          <a:p>
            <a:r>
              <a:rPr lang="sv-SE" dirty="0" smtClean="0"/>
              <a:t>Utveckling</a:t>
            </a:r>
          </a:p>
          <a:p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Uppstartsmöte 17 feb 2021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0257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/>
              <a:t>www.menti.com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000" b="1" dirty="0">
                <a:solidFill>
                  <a:schemeClr val="tx1"/>
                </a:solidFill>
              </a:rPr>
              <a:t>75 29 79 6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Uppstartsmöte 17 feb 2021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6041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6591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Nästa nätverksmöte?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Uppstartsmöte 17 feb 2021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551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TÄVLING</a:t>
            </a:r>
            <a:br>
              <a:rPr lang="sv-SE" dirty="0" smtClean="0"/>
            </a:br>
            <a:r>
              <a:rPr lang="sv-SE" dirty="0" smtClean="0"/>
              <a:t/>
            </a:r>
            <a:br>
              <a:rPr lang="sv-SE" dirty="0" smtClean="0"/>
            </a:br>
            <a:r>
              <a:rPr lang="sv-SE" dirty="0" smtClean="0"/>
              <a:t>Vårt nätverk behöver ett namn!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Uppstartsmöte 17 feb 2021</a:t>
            </a:r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3541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Agenda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Presentation av deltagarna</a:t>
            </a:r>
          </a:p>
          <a:p>
            <a:r>
              <a:rPr lang="sv-SE" dirty="0" smtClean="0"/>
              <a:t>Tjänsten Digital tentamen</a:t>
            </a:r>
          </a:p>
          <a:p>
            <a:r>
              <a:rPr lang="sv-SE" dirty="0" err="1" smtClean="0"/>
              <a:t>Insperas</a:t>
            </a:r>
            <a:r>
              <a:rPr lang="sv-SE" dirty="0" smtClean="0"/>
              <a:t> tjänst</a:t>
            </a:r>
          </a:p>
          <a:p>
            <a:r>
              <a:rPr lang="sv-SE" dirty="0" smtClean="0"/>
              <a:t>Implementation</a:t>
            </a:r>
          </a:p>
          <a:p>
            <a:r>
              <a:rPr lang="sv-SE" dirty="0" err="1" smtClean="0"/>
              <a:t>Ladokintegration</a:t>
            </a:r>
            <a:endParaRPr lang="sv-SE" dirty="0" smtClean="0"/>
          </a:p>
          <a:p>
            <a:r>
              <a:rPr lang="sv-SE" dirty="0" smtClean="0"/>
              <a:t>Nätverk/Samarbetsforum</a:t>
            </a:r>
          </a:p>
          <a:p>
            <a:r>
              <a:rPr lang="sv-SE" dirty="0" smtClean="0"/>
              <a:t>Tävling!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Uppstartsmöte 17 feb 2021</a:t>
            </a:r>
          </a:p>
        </p:txBody>
      </p:sp>
    </p:spTree>
    <p:extLst>
      <p:ext uri="{BB962C8B-B14F-4D97-AF65-F5344CB8AC3E}">
        <p14:creationId xmlns:p14="http://schemas.microsoft.com/office/powerpoint/2010/main" val="153427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Avslutande enkät	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sv-SE" sz="4000" dirty="0" smtClean="0">
                <a:hlinkClick r:id="rId2"/>
              </a:rPr>
              <a:t>www.menti.com</a:t>
            </a:r>
            <a:endParaRPr lang="sv-SE" sz="4000" dirty="0" smtClean="0"/>
          </a:p>
          <a:p>
            <a:endParaRPr lang="sv-SE" sz="4000" dirty="0"/>
          </a:p>
          <a:p>
            <a:r>
              <a:rPr lang="sv-SE" sz="4000" b="1" dirty="0"/>
              <a:t>75 29 79 6</a:t>
            </a:r>
          </a:p>
          <a:p>
            <a:endParaRPr lang="sv-SE" sz="4000" dirty="0" smtClean="0"/>
          </a:p>
          <a:p>
            <a:endParaRPr lang="sv-SE" sz="4000" dirty="0"/>
          </a:p>
          <a:p>
            <a:endParaRPr lang="sv-SE" sz="4000" dirty="0"/>
          </a:p>
        </p:txBody>
      </p:sp>
    </p:spTree>
    <p:extLst>
      <p:ext uri="{BB962C8B-B14F-4D97-AF65-F5344CB8AC3E}">
        <p14:creationId xmlns:p14="http://schemas.microsoft.com/office/powerpoint/2010/main" val="265527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/>
              <a:t>www.menti.com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000" b="1" dirty="0">
                <a:solidFill>
                  <a:schemeClr val="tx1"/>
                </a:solidFill>
              </a:rPr>
              <a:t>75 29 79 6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Uppstartsmöte 17 feb 2021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2177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smtClean="0"/>
              <a:t>Presentation av deltagarna</a:t>
            </a:r>
            <a:br>
              <a:rPr lang="sv-SE" dirty="0" smtClean="0"/>
            </a:br>
            <a:r>
              <a:rPr lang="sv-SE" dirty="0" smtClean="0"/>
              <a:t/>
            </a:r>
            <a:br>
              <a:rPr lang="sv-SE" dirty="0" smtClean="0"/>
            </a:br>
            <a:r>
              <a:rPr lang="sv-SE" sz="3600" b="0" dirty="0" smtClean="0"/>
              <a:t>- Vem är du?</a:t>
            </a:r>
            <a:br>
              <a:rPr lang="sv-SE" sz="3600" b="0" dirty="0" smtClean="0"/>
            </a:br>
            <a:r>
              <a:rPr lang="sv-SE" sz="3600" b="0" dirty="0" smtClean="0"/>
              <a:t>- Vad har du för förväntningar på </a:t>
            </a:r>
            <a:r>
              <a:rPr lang="sv-SE" sz="3600" b="0" dirty="0" smtClean="0"/>
              <a:t>dagens möte?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Uppstartsmöte 17 feb 2021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6415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Bakgrund till tjänsten Digital tentamen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2015 - projektet </a:t>
            </a:r>
            <a:r>
              <a:rPr lang="sv-SE" dirty="0"/>
              <a:t>”Digital tentamen” genom </a:t>
            </a:r>
            <a:r>
              <a:rPr lang="sv-SE" dirty="0" smtClean="0"/>
              <a:t>SUNET-inkubator</a:t>
            </a:r>
          </a:p>
          <a:p>
            <a:pPr marL="0" indent="0">
              <a:buNone/>
            </a:pPr>
            <a:r>
              <a:rPr lang="sv-SE" dirty="0" smtClean="0"/>
              <a:t>2017 - projektet </a:t>
            </a:r>
            <a:r>
              <a:rPr lang="sv-SE" dirty="0"/>
              <a:t>”Digital tentamen 2</a:t>
            </a:r>
            <a:r>
              <a:rPr lang="sv-SE" dirty="0" smtClean="0"/>
              <a:t>”</a:t>
            </a:r>
          </a:p>
          <a:p>
            <a:pPr marL="0" indent="0">
              <a:buNone/>
            </a:pPr>
            <a:r>
              <a:rPr lang="sv-SE" dirty="0" smtClean="0"/>
              <a:t>2018 – rekommendation att lärosäten inom SUNET </a:t>
            </a:r>
            <a:r>
              <a:rPr lang="sv-SE" dirty="0"/>
              <a:t>undersöker möjligheterna till en gemensam central tjänst/system för digital </a:t>
            </a:r>
            <a:r>
              <a:rPr lang="sv-SE" dirty="0" smtClean="0"/>
              <a:t>tentamen</a:t>
            </a:r>
            <a:endParaRPr lang="sv-SE" dirty="0"/>
          </a:p>
          <a:p>
            <a:pPr marL="0" indent="0">
              <a:buNone/>
            </a:pPr>
            <a:r>
              <a:rPr lang="sv-SE" dirty="0" smtClean="0"/>
              <a:t>2019 – workshop för att </a:t>
            </a:r>
            <a:r>
              <a:rPr lang="sv-SE" smtClean="0"/>
              <a:t>identifiera intresset</a:t>
            </a:r>
            <a:endParaRPr lang="sv-SE" dirty="0" smtClean="0"/>
          </a:p>
          <a:p>
            <a:pPr marL="0" indent="0">
              <a:buNone/>
            </a:pPr>
            <a:r>
              <a:rPr lang="sv-SE" dirty="0" smtClean="0"/>
              <a:t>2019 – projekt via ITCH resulterade i 242 krav</a:t>
            </a:r>
          </a:p>
          <a:p>
            <a:pPr marL="0" indent="0">
              <a:buNone/>
            </a:pPr>
            <a:r>
              <a:rPr lang="sv-SE" dirty="0" smtClean="0"/>
              <a:t>2020 – upphandling via Sunet</a:t>
            </a:r>
            <a:endParaRPr lang="sv-SE" dirty="0"/>
          </a:p>
          <a:p>
            <a:pPr marL="0" indent="0">
              <a:buNone/>
            </a:pPr>
            <a:endParaRPr lang="sv-SE" dirty="0"/>
          </a:p>
          <a:p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Uppstartsmöte 17 feb 2021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1333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Insperas</a:t>
            </a:r>
            <a:r>
              <a:rPr lang="sv-SE" dirty="0" smtClean="0"/>
              <a:t> tjänst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Författande av tentamenstesen</a:t>
            </a:r>
          </a:p>
          <a:p>
            <a:r>
              <a:rPr lang="sv-SE" dirty="0" smtClean="0"/>
              <a:t>~ 20 olika typer av uppgifter</a:t>
            </a:r>
          </a:p>
          <a:p>
            <a:r>
              <a:rPr lang="sv-SE" dirty="0" smtClean="0"/>
              <a:t>Digitala resurser</a:t>
            </a:r>
          </a:p>
          <a:p>
            <a:r>
              <a:rPr lang="sv-SE" dirty="0" smtClean="0"/>
              <a:t>Samarbete mellan lärare</a:t>
            </a:r>
          </a:p>
          <a:p>
            <a:r>
              <a:rPr lang="sv-SE" dirty="0" smtClean="0"/>
              <a:t>Återanvända uppgifter</a:t>
            </a:r>
          </a:p>
          <a:p>
            <a:r>
              <a:rPr lang="sv-SE" dirty="0" smtClean="0"/>
              <a:t>Samma uppgifter på olika tentor</a:t>
            </a:r>
          </a:p>
          <a:p>
            <a:pPr lvl="1"/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Tentamenstillfället</a:t>
            </a:r>
          </a:p>
          <a:p>
            <a:r>
              <a:rPr lang="sv-SE" dirty="0" smtClean="0"/>
              <a:t>Integration mot Ladok</a:t>
            </a:r>
          </a:p>
          <a:p>
            <a:r>
              <a:rPr lang="sv-SE" dirty="0" err="1" smtClean="0"/>
              <a:t>APIer</a:t>
            </a:r>
            <a:endParaRPr lang="sv-SE" dirty="0" smtClean="0"/>
          </a:p>
          <a:p>
            <a:r>
              <a:rPr lang="sv-SE" dirty="0" smtClean="0"/>
              <a:t>Sätta upp manuellt</a:t>
            </a:r>
          </a:p>
          <a:p>
            <a:r>
              <a:rPr lang="sv-SE" dirty="0" smtClean="0"/>
              <a:t>Tentamensdagen</a:t>
            </a:r>
          </a:p>
          <a:p>
            <a:r>
              <a:rPr lang="sv-SE" dirty="0" smtClean="0"/>
              <a:t>Bedömningen</a:t>
            </a:r>
          </a:p>
          <a:p>
            <a:r>
              <a:rPr lang="sv-SE" dirty="0" smtClean="0"/>
              <a:t>Publiceringen</a:t>
            </a:r>
          </a:p>
          <a:p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Uppstartsmöte 17 feb 2021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8361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Insperas</a:t>
            </a:r>
            <a:r>
              <a:rPr lang="sv-SE" dirty="0" smtClean="0"/>
              <a:t> tjänst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Studentupplevelsen</a:t>
            </a:r>
          </a:p>
          <a:p>
            <a:r>
              <a:rPr lang="sv-SE" dirty="0" smtClean="0"/>
              <a:t>Enklare formatering av fritextsvar</a:t>
            </a:r>
          </a:p>
          <a:p>
            <a:r>
              <a:rPr lang="sv-SE" dirty="0" smtClean="0"/>
              <a:t>Infoga tabeller och ritningar (inte tillräckligt för alla ämnen)</a:t>
            </a:r>
            <a:endParaRPr lang="sv-SE" dirty="0" smtClean="0"/>
          </a:p>
          <a:p>
            <a:r>
              <a:rPr lang="sv-SE" dirty="0" smtClean="0"/>
              <a:t>Noteringar</a:t>
            </a:r>
          </a:p>
          <a:p>
            <a:r>
              <a:rPr lang="sv-SE" dirty="0" smtClean="0"/>
              <a:t>Flagga frågor</a:t>
            </a:r>
          </a:p>
          <a:p>
            <a:r>
              <a:rPr lang="sv-SE" dirty="0" smtClean="0"/>
              <a:t>Se/dölja återstående tid</a:t>
            </a:r>
          </a:p>
          <a:p>
            <a:pPr lvl="1"/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v-SE" dirty="0" smtClean="0"/>
              <a:t>Tentamensdagen</a:t>
            </a:r>
          </a:p>
          <a:p>
            <a:r>
              <a:rPr lang="sv-SE" dirty="0" smtClean="0"/>
              <a:t>Inspera Scan</a:t>
            </a:r>
          </a:p>
          <a:p>
            <a:r>
              <a:rPr lang="sv-SE" dirty="0" smtClean="0"/>
              <a:t>Säker webbläsare</a:t>
            </a:r>
            <a:endParaRPr lang="sv-SE" dirty="0" smtClean="0"/>
          </a:p>
          <a:p>
            <a:r>
              <a:rPr lang="sv-SE" dirty="0" smtClean="0"/>
              <a:t>Varning vid tapp av nät</a:t>
            </a:r>
          </a:p>
          <a:p>
            <a:r>
              <a:rPr lang="sv-SE" dirty="0" smtClean="0"/>
              <a:t>Senast sparat</a:t>
            </a:r>
          </a:p>
          <a:p>
            <a:r>
              <a:rPr lang="sv-SE" dirty="0" smtClean="0"/>
              <a:t>Rutiner för byte av enhet</a:t>
            </a:r>
          </a:p>
          <a:p>
            <a:r>
              <a:rPr lang="sv-SE" dirty="0" smtClean="0"/>
              <a:t>Hantera händelsetid</a:t>
            </a:r>
          </a:p>
          <a:p>
            <a:r>
              <a:rPr lang="sv-SE" dirty="0" smtClean="0"/>
              <a:t>Inlämningsinformation</a:t>
            </a:r>
            <a:endParaRPr lang="sv-SE" dirty="0" smtClean="0"/>
          </a:p>
          <a:p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Uppstartsmöte 17 feb 2021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604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Insperas</a:t>
            </a:r>
            <a:r>
              <a:rPr lang="sv-SE" dirty="0" smtClean="0"/>
              <a:t> tjänst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v-SE" dirty="0" smtClean="0"/>
              <a:t>Bedömningen</a:t>
            </a:r>
          </a:p>
          <a:p>
            <a:r>
              <a:rPr lang="sv-SE" dirty="0" smtClean="0"/>
              <a:t>Flera lärare kan rätta samtidigt</a:t>
            </a:r>
          </a:p>
          <a:p>
            <a:r>
              <a:rPr lang="sv-SE" dirty="0" err="1" smtClean="0"/>
              <a:t>Alt+pil</a:t>
            </a:r>
            <a:endParaRPr lang="sv-SE" dirty="0" smtClean="0"/>
          </a:p>
          <a:p>
            <a:r>
              <a:rPr lang="sv-SE" dirty="0" smtClean="0"/>
              <a:t>Återkoppling</a:t>
            </a:r>
          </a:p>
          <a:p>
            <a:pPr lvl="1"/>
            <a:r>
              <a:rPr lang="sv-SE" dirty="0" smtClean="0"/>
              <a:t>Kommentar på del av text</a:t>
            </a:r>
          </a:p>
          <a:p>
            <a:pPr lvl="1"/>
            <a:r>
              <a:rPr lang="sv-SE" dirty="0" smtClean="0"/>
              <a:t>Anteckning för ett svar</a:t>
            </a:r>
          </a:p>
          <a:p>
            <a:pPr lvl="1"/>
            <a:r>
              <a:rPr lang="sv-SE" dirty="0" smtClean="0"/>
              <a:t>Motivering för hela tentan (inklusive audio feedback)</a:t>
            </a:r>
          </a:p>
          <a:p>
            <a:r>
              <a:rPr lang="sv-SE" dirty="0" smtClean="0"/>
              <a:t>Fördela uppgifter</a:t>
            </a:r>
          </a:p>
          <a:p>
            <a:r>
              <a:rPr lang="sv-SE" dirty="0" smtClean="0"/>
              <a:t>”Stryka” en fråga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v-SE" dirty="0" smtClean="0"/>
              <a:t>Utlämnande av tentamen</a:t>
            </a:r>
          </a:p>
          <a:p>
            <a:r>
              <a:rPr lang="sv-SE" dirty="0" smtClean="0"/>
              <a:t>Publicera svar, kommentarer, poäng per svar</a:t>
            </a:r>
          </a:p>
          <a:p>
            <a:r>
              <a:rPr lang="sv-SE" dirty="0" smtClean="0"/>
              <a:t>Se tentan i gränssnittet</a:t>
            </a:r>
          </a:p>
          <a:p>
            <a:r>
              <a:rPr lang="sv-SE" dirty="0" smtClean="0"/>
              <a:t>Ladda ned som PDF</a:t>
            </a:r>
          </a:p>
          <a:p>
            <a:r>
              <a:rPr lang="sv-SE" dirty="0"/>
              <a:t>Resultatöversikt för </a:t>
            </a:r>
            <a:r>
              <a:rPr lang="sv-SE" dirty="0" smtClean="0"/>
              <a:t>student (beta)</a:t>
            </a:r>
          </a:p>
          <a:p>
            <a:r>
              <a:rPr lang="sv-SE" dirty="0" err="1" smtClean="0"/>
              <a:t>Utkvittering</a:t>
            </a:r>
            <a:r>
              <a:rPr lang="sv-SE" dirty="0" smtClean="0"/>
              <a:t> och gallring</a:t>
            </a:r>
          </a:p>
          <a:p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Uppstartsmöte 17 feb 2021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9319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/>
              <a:t>www.menti.com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000" b="1" dirty="0">
                <a:solidFill>
                  <a:schemeClr val="tx1"/>
                </a:solidFill>
              </a:rPr>
              <a:t>75 29 79 6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Uppstartsmöte 17 feb 2021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2613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162C2B3E-59E4-8E4F-BCC9-493A3B6FB2FC}" vid="{3C342F67-B7B2-E348-907E-ABC4EE7144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Sunet_PPT font template</Template>
  <TotalTime>663</TotalTime>
  <Words>536</Words>
  <Application>Microsoft Office PowerPoint</Application>
  <PresentationFormat>Bredbild</PresentationFormat>
  <Paragraphs>143</Paragraphs>
  <Slides>20</Slides>
  <Notes>6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20</vt:i4>
      </vt:variant>
    </vt:vector>
  </HeadingPairs>
  <TitlesOfParts>
    <vt:vector size="25" baseType="lpstr">
      <vt:lpstr>Akkurat-Mono</vt:lpstr>
      <vt:lpstr>Arial</vt:lpstr>
      <vt:lpstr>Calibri</vt:lpstr>
      <vt:lpstr>Proxima Nova Rg</vt:lpstr>
      <vt:lpstr>Office-tema</vt:lpstr>
      <vt:lpstr>Digital tentamen</vt:lpstr>
      <vt:lpstr>Agenda</vt:lpstr>
      <vt:lpstr>www.menti.com</vt:lpstr>
      <vt:lpstr>Presentation av deltagarna  - Vem är du? - Vad har du för förväntningar på dagens möte?</vt:lpstr>
      <vt:lpstr>Bakgrund till tjänsten Digital tentamen</vt:lpstr>
      <vt:lpstr>Insperas tjänst</vt:lpstr>
      <vt:lpstr>Insperas tjänst</vt:lpstr>
      <vt:lpstr>Insperas tjänst</vt:lpstr>
      <vt:lpstr>www.menti.com</vt:lpstr>
      <vt:lpstr>Lärosätets avrop av Digital tentamen</vt:lpstr>
      <vt:lpstr>Implementation</vt:lpstr>
      <vt:lpstr>Tjänsten  Digital tentamen</vt:lpstr>
      <vt:lpstr>LADOKINTEGRATION</vt:lpstr>
      <vt:lpstr>SUNET-dagarna</vt:lpstr>
      <vt:lpstr>Nätverk för Digital tentamen</vt:lpstr>
      <vt:lpstr>www.menti.com</vt:lpstr>
      <vt:lpstr>PowerPoint-presentation</vt:lpstr>
      <vt:lpstr>Nästa nätverksmöte?</vt:lpstr>
      <vt:lpstr>TÄVLING  Vårt nätverk behöver ett namn!</vt:lpstr>
      <vt:lpstr>Avslutande enkät </vt:lpstr>
    </vt:vector>
  </TitlesOfParts>
  <Company>University of Gothenburg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Linda Jerdenius</dc:creator>
  <cp:lastModifiedBy>Linda Jerdenius</cp:lastModifiedBy>
  <cp:revision>34</cp:revision>
  <dcterms:created xsi:type="dcterms:W3CDTF">2021-02-11T08:34:41Z</dcterms:created>
  <dcterms:modified xsi:type="dcterms:W3CDTF">2021-02-17T14:24:19Z</dcterms:modified>
</cp:coreProperties>
</file>