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2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4870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7553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5886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17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3382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49244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41520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517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446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7363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25928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DC419-9426-4BF3-B28A-B256AE8CADA9}" type="datetimeFigureOut">
              <a:rPr lang="sv-SE" smtClean="0"/>
              <a:t>2019-02-05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0D29C-7D91-4F6C-83E5-3440C8BDB4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005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Reflexioner utkast </a:t>
            </a:r>
            <a:r>
              <a:rPr lang="sv-SE" dirty="0" err="1" smtClean="0"/>
              <a:t>eduAPI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18113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Meddelandeinnehåll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Väldigt många fält! Kan man normalisera/generalisera?</a:t>
            </a:r>
          </a:p>
          <a:p>
            <a:r>
              <a:rPr lang="sv-SE" dirty="0" smtClean="0"/>
              <a:t>Vissa saker känns redundanta i </a:t>
            </a:r>
            <a:r>
              <a:rPr lang="sv-SE" dirty="0" err="1" smtClean="0"/>
              <a:t>byuapi</a:t>
            </a:r>
            <a:r>
              <a:rPr lang="sv-SE" dirty="0" smtClean="0"/>
              <a:t>-person som utkastet bygger på.</a:t>
            </a:r>
          </a:p>
          <a:p>
            <a:pPr lvl="1"/>
            <a:r>
              <a:rPr lang="sv-SE" dirty="0" smtClean="0"/>
              <a:t>Email / </a:t>
            </a:r>
            <a:r>
              <a:rPr lang="sv-SE" dirty="0" err="1" smtClean="0"/>
              <a:t>Emailaliases</a:t>
            </a:r>
            <a:endParaRPr lang="sv-SE" dirty="0" smtClean="0"/>
          </a:p>
          <a:p>
            <a:pPr lvl="1"/>
            <a:r>
              <a:rPr lang="sv-SE" dirty="0" err="1" smtClean="0"/>
              <a:t>Phones</a:t>
            </a:r>
            <a:r>
              <a:rPr lang="sv-SE" dirty="0" smtClean="0"/>
              <a:t> / </a:t>
            </a:r>
            <a:r>
              <a:rPr lang="sv-SE" dirty="0" err="1" smtClean="0"/>
              <a:t>Familyphones</a:t>
            </a:r>
            <a:r>
              <a:rPr lang="sv-SE" dirty="0" smtClean="0"/>
              <a:t>/ </a:t>
            </a:r>
            <a:r>
              <a:rPr lang="sv-SE" dirty="0" err="1" smtClean="0"/>
              <a:t>primaryPhoneNumber</a:t>
            </a:r>
            <a:endParaRPr lang="sv-SE" dirty="0" smtClean="0"/>
          </a:p>
          <a:p>
            <a:pPr lvl="1"/>
            <a:r>
              <a:rPr lang="sv-SE" dirty="0" err="1" smtClean="0"/>
              <a:t>idcard</a:t>
            </a:r>
            <a:r>
              <a:rPr lang="sv-SE" dirty="0"/>
              <a:t> </a:t>
            </a:r>
            <a:r>
              <a:rPr lang="sv-SE" dirty="0" smtClean="0"/>
              <a:t>/ </a:t>
            </a:r>
            <a:r>
              <a:rPr lang="sv-SE" dirty="0" err="1" smtClean="0"/>
              <a:t>Credentials</a:t>
            </a:r>
            <a:r>
              <a:rPr lang="sv-SE" dirty="0" smtClean="0"/>
              <a:t> / </a:t>
            </a:r>
            <a:r>
              <a:rPr lang="sv-SE" dirty="0" err="1" smtClean="0"/>
              <a:t>netid</a:t>
            </a:r>
            <a:endParaRPr lang="sv-SE" dirty="0" smtClean="0"/>
          </a:p>
          <a:p>
            <a:pPr lvl="1"/>
            <a:r>
              <a:rPr lang="sv-SE" dirty="0" smtClean="0"/>
              <a:t>Date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birth</a:t>
            </a:r>
            <a:r>
              <a:rPr lang="sv-SE" dirty="0" smtClean="0"/>
              <a:t> / Age</a:t>
            </a:r>
          </a:p>
          <a:p>
            <a:pPr lvl="1"/>
            <a:r>
              <a:rPr lang="sv-SE" dirty="0" smtClean="0"/>
              <a:t>Separata fält för förnamn, efternamn, namn i olika varianter…</a:t>
            </a:r>
          </a:p>
          <a:p>
            <a:pPr lvl="1"/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248362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Meddelandeinnehåll forts.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Vissa saker är helt ointressanta för Sunet:</a:t>
            </a:r>
          </a:p>
          <a:p>
            <a:pPr lvl="1"/>
            <a:r>
              <a:rPr lang="sv-SE" dirty="0" smtClean="0"/>
              <a:t>Religion? </a:t>
            </a:r>
            <a:r>
              <a:rPr lang="sv-SE" dirty="0" err="1" smtClean="0"/>
              <a:t>group_memberships</a:t>
            </a:r>
            <a:r>
              <a:rPr lang="sv-SE" dirty="0" smtClean="0"/>
              <a:t> / </a:t>
            </a:r>
            <a:r>
              <a:rPr lang="sv-SE" dirty="0" err="1" smtClean="0"/>
              <a:t>groups_administrated</a:t>
            </a:r>
            <a:r>
              <a:rPr lang="sv-SE" dirty="0" smtClean="0"/>
              <a:t>? </a:t>
            </a:r>
            <a:r>
              <a:rPr lang="sv-SE" dirty="0" err="1" smtClean="0"/>
              <a:t>employeesummary</a:t>
            </a:r>
            <a:r>
              <a:rPr lang="sv-SE" dirty="0" smtClean="0"/>
              <a:t>? </a:t>
            </a:r>
            <a:r>
              <a:rPr lang="sv-SE" dirty="0" err="1" smtClean="0"/>
              <a:t>Highschoolcity</a:t>
            </a:r>
            <a:r>
              <a:rPr lang="sv-SE" dirty="0" smtClean="0"/>
              <a:t>?</a:t>
            </a:r>
          </a:p>
          <a:p>
            <a:pPr lvl="1"/>
            <a:r>
              <a:rPr lang="sv-SE" dirty="0" smtClean="0"/>
              <a:t>Kanske även ointressant för </a:t>
            </a:r>
            <a:r>
              <a:rPr lang="sv-SE" dirty="0" err="1" smtClean="0"/>
              <a:t>edu-api</a:t>
            </a:r>
            <a:r>
              <a:rPr lang="sv-SE" dirty="0" smtClean="0"/>
              <a:t> om det är helt BYU-internt?</a:t>
            </a:r>
          </a:p>
          <a:p>
            <a:endParaRPr lang="sv-SE" dirty="0" smtClean="0"/>
          </a:p>
          <a:p>
            <a:r>
              <a:rPr lang="sv-SE" dirty="0" smtClean="0"/>
              <a:t>Vem bestämmer vad </a:t>
            </a:r>
            <a:r>
              <a:rPr lang="sv-SE" dirty="0" err="1" smtClean="0"/>
              <a:t>core</a:t>
            </a:r>
            <a:r>
              <a:rPr lang="sv-SE" dirty="0" smtClean="0"/>
              <a:t>-meddelandet ska innehålla?</a:t>
            </a:r>
          </a:p>
          <a:p>
            <a:pPr lvl="1"/>
            <a:r>
              <a:rPr lang="sv-SE" dirty="0" smtClean="0"/>
              <a:t>Riktlinje för vad som ska vara med i meddelandet och när man ska använda extensions, innan man </a:t>
            </a:r>
            <a:r>
              <a:rPr lang="sv-SE" dirty="0" err="1" smtClean="0"/>
              <a:t>specar</a:t>
            </a:r>
            <a:r>
              <a:rPr lang="sv-SE" dirty="0" smtClean="0"/>
              <a:t> en massa fält?</a:t>
            </a:r>
          </a:p>
          <a:p>
            <a:pPr lvl="1"/>
            <a:endParaRPr lang="sv-SE" dirty="0" smtClean="0"/>
          </a:p>
          <a:p>
            <a:pPr lvl="1"/>
            <a:r>
              <a:rPr lang="sv-SE" dirty="0" smtClean="0"/>
              <a:t> Kan man hålla det till Person, </a:t>
            </a:r>
            <a:r>
              <a:rPr lang="sv-SE" dirty="0" err="1" smtClean="0"/>
              <a:t>Credentials</a:t>
            </a:r>
            <a:r>
              <a:rPr lang="sv-SE" dirty="0" smtClean="0"/>
              <a:t>, Kontaktuppgifter?</a:t>
            </a:r>
          </a:p>
          <a:p>
            <a:endParaRPr lang="sv-SE" dirty="0" smtClean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92754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Meddelandestruktur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BYU person-</a:t>
            </a:r>
            <a:r>
              <a:rPr lang="sv-SE" dirty="0" err="1" smtClean="0"/>
              <a:t>api</a:t>
            </a:r>
            <a:r>
              <a:rPr lang="sv-SE" dirty="0" smtClean="0"/>
              <a:t> har gott om nästlade typer vilket bådar gott för flexibilitet</a:t>
            </a:r>
          </a:p>
          <a:p>
            <a:r>
              <a:rPr lang="sv-SE" dirty="0" smtClean="0"/>
              <a:t>Men utkastet till </a:t>
            </a:r>
            <a:r>
              <a:rPr lang="sv-SE" dirty="0" err="1" smtClean="0"/>
              <a:t>EduAPI</a:t>
            </a:r>
            <a:r>
              <a:rPr lang="sv-SE" dirty="0" smtClean="0"/>
              <a:t>-person innehåller inga referenser utanför person-domänen</a:t>
            </a:r>
          </a:p>
          <a:p>
            <a:r>
              <a:rPr lang="sv-SE" dirty="0" smtClean="0"/>
              <a:t>Hur är det tänkt att man ska hantera extensions? Detta kommer att behövas till slut oavsett.</a:t>
            </a: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06241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Kommentarer teknik / </a:t>
            </a:r>
            <a:r>
              <a:rPr lang="sv-SE" dirty="0" err="1" smtClean="0"/>
              <a:t>OpenAPI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Intressant för oss är i första hand definitions, för att se modellen</a:t>
            </a:r>
          </a:p>
          <a:p>
            <a:r>
              <a:rPr lang="sv-SE" dirty="0" smtClean="0"/>
              <a:t>Vi önskar också en metod för att validera meddelanden</a:t>
            </a:r>
          </a:p>
          <a:p>
            <a:r>
              <a:rPr lang="sv-SE" dirty="0" err="1" smtClean="0"/>
              <a:t>Json</a:t>
            </a:r>
            <a:r>
              <a:rPr lang="sv-SE" dirty="0" smtClean="0"/>
              <a:t> Schema är en IETF-draft men gott om implementationer finns, i Java bl.a.</a:t>
            </a:r>
          </a:p>
          <a:p>
            <a:r>
              <a:rPr lang="sv-SE" dirty="0" err="1" smtClean="0"/>
              <a:t>OpenAPI</a:t>
            </a:r>
            <a:r>
              <a:rPr lang="sv-SE" dirty="0" smtClean="0"/>
              <a:t> definitions bygger på </a:t>
            </a:r>
            <a:r>
              <a:rPr lang="sv-SE" dirty="0" err="1" smtClean="0"/>
              <a:t>Json</a:t>
            </a:r>
            <a:r>
              <a:rPr lang="sv-SE" dirty="0" smtClean="0"/>
              <a:t> Schema men har divergerat – det krävs handpåläggning för att få </a:t>
            </a:r>
            <a:r>
              <a:rPr lang="sv-SE" dirty="0" err="1" smtClean="0"/>
              <a:t>Json</a:t>
            </a:r>
            <a:r>
              <a:rPr lang="sv-SE" dirty="0" smtClean="0"/>
              <a:t> Schema från </a:t>
            </a:r>
            <a:r>
              <a:rPr lang="sv-SE" dirty="0" err="1" smtClean="0"/>
              <a:t>OpenAPI</a:t>
            </a:r>
            <a:r>
              <a:rPr lang="sv-SE" dirty="0" smtClean="0"/>
              <a:t>. Verktyg för </a:t>
            </a:r>
            <a:r>
              <a:rPr lang="sv-SE" smtClean="0"/>
              <a:t>att konvertera finns, men…</a:t>
            </a:r>
            <a:endParaRPr lang="sv-SE" dirty="0" smtClean="0"/>
          </a:p>
          <a:p>
            <a:r>
              <a:rPr lang="sv-SE" dirty="0" smtClean="0"/>
              <a:t>Det går inte direkt att validera </a:t>
            </a:r>
            <a:r>
              <a:rPr lang="sv-SE" dirty="0" err="1" smtClean="0"/>
              <a:t>Json</a:t>
            </a:r>
            <a:r>
              <a:rPr lang="sv-SE" dirty="0" smtClean="0"/>
              <a:t> mot en </a:t>
            </a:r>
            <a:r>
              <a:rPr lang="sv-SE" dirty="0" err="1" smtClean="0"/>
              <a:t>OpenAPI-spec</a:t>
            </a:r>
            <a:r>
              <a:rPr lang="sv-SE" dirty="0" smtClean="0"/>
              <a:t> (även om en implementation kan använda definitions för att validera </a:t>
            </a:r>
            <a:r>
              <a:rPr lang="sv-SE" dirty="0" err="1" smtClean="0"/>
              <a:t>request</a:t>
            </a:r>
            <a:r>
              <a:rPr lang="sv-SE" dirty="0" smtClean="0"/>
              <a:t>/</a:t>
            </a:r>
            <a:r>
              <a:rPr lang="sv-SE" dirty="0" err="1" smtClean="0"/>
              <a:t>reply</a:t>
            </a:r>
            <a:r>
              <a:rPr lang="sv-SE" dirty="0" smtClean="0"/>
              <a:t> – </a:t>
            </a:r>
            <a:r>
              <a:rPr lang="sv-SE" dirty="0" err="1" smtClean="0"/>
              <a:t>openapi-enforcer</a:t>
            </a:r>
            <a:r>
              <a:rPr lang="sv-SE" dirty="0" smtClean="0"/>
              <a:t> gör detta t.ex.)</a:t>
            </a:r>
          </a:p>
        </p:txBody>
      </p:sp>
    </p:spTree>
    <p:extLst>
      <p:ext uri="{BB962C8B-B14F-4D97-AF65-F5344CB8AC3E}">
        <p14:creationId xmlns:p14="http://schemas.microsoft.com/office/powerpoint/2010/main" val="12599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Kommentarer teknik / </a:t>
            </a:r>
            <a:r>
              <a:rPr lang="sv-SE" dirty="0" err="1" smtClean="0"/>
              <a:t>OpenAPI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Risken med </a:t>
            </a:r>
            <a:r>
              <a:rPr lang="sv-SE" dirty="0" err="1" smtClean="0"/>
              <a:t>OpenAPI</a:t>
            </a:r>
            <a:r>
              <a:rPr lang="sv-SE" dirty="0" smtClean="0"/>
              <a:t> är att man bygger in sig i den synkrona modellen. Syftet med </a:t>
            </a:r>
            <a:r>
              <a:rPr lang="sv-SE" dirty="0" err="1" smtClean="0"/>
              <a:t>OpenAPI</a:t>
            </a:r>
            <a:r>
              <a:rPr lang="sv-SE" dirty="0" smtClean="0"/>
              <a:t> är att definiera synkrona gränssnitt.</a:t>
            </a:r>
          </a:p>
          <a:p>
            <a:r>
              <a:rPr lang="sv-SE" dirty="0" smtClean="0"/>
              <a:t>Vilka artefakter kan man tänka sig att IMS tillhandahåller som beskriver standarden? Underhålla </a:t>
            </a:r>
            <a:r>
              <a:rPr lang="sv-SE" dirty="0" err="1" smtClean="0"/>
              <a:t>Json</a:t>
            </a:r>
            <a:r>
              <a:rPr lang="sv-SE" dirty="0" smtClean="0"/>
              <a:t> schema parallellt?</a:t>
            </a:r>
          </a:p>
          <a:p>
            <a:r>
              <a:rPr lang="sv-SE" dirty="0" smtClean="0"/>
              <a:t>Kan man på något sätt frikoppla meddelandedefinitionen från API-definitionen?</a:t>
            </a:r>
          </a:p>
          <a:p>
            <a:r>
              <a:rPr lang="sv-SE" dirty="0" err="1" smtClean="0"/>
              <a:t>Json</a:t>
            </a:r>
            <a:r>
              <a:rPr lang="sv-SE" dirty="0" smtClean="0"/>
              <a:t> Hyper schema bygger på </a:t>
            </a:r>
            <a:r>
              <a:rPr lang="sv-SE" dirty="0" err="1" smtClean="0"/>
              <a:t>Json</a:t>
            </a:r>
            <a:r>
              <a:rPr lang="sv-SE" dirty="0" smtClean="0"/>
              <a:t> schema men lägger till funktionalitet för att beskriva ett API. Oklart hur det jämför med </a:t>
            </a:r>
            <a:r>
              <a:rPr lang="sv-SE" dirty="0" err="1" smtClean="0"/>
              <a:t>OpenAPI</a:t>
            </a:r>
            <a:r>
              <a:rPr lang="sv-SE" dirty="0" smtClean="0"/>
              <a:t> (</a:t>
            </a:r>
            <a:r>
              <a:rPr lang="sv-SE" dirty="0" err="1" smtClean="0"/>
              <a:t>fd</a:t>
            </a:r>
            <a:r>
              <a:rPr lang="sv-SE" dirty="0" smtClean="0"/>
              <a:t> </a:t>
            </a:r>
            <a:r>
              <a:rPr lang="sv-SE" dirty="0" err="1" smtClean="0"/>
              <a:t>Swagger</a:t>
            </a:r>
            <a:r>
              <a:rPr lang="sv-SE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60807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347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Reflexioner utkast eduAPI</vt:lpstr>
      <vt:lpstr>Meddelandeinnehåll</vt:lpstr>
      <vt:lpstr>Meddelandeinnehåll forts.</vt:lpstr>
      <vt:lpstr>Meddelandestruktur</vt:lpstr>
      <vt:lpstr>Kommentarer teknik / OpenAPI</vt:lpstr>
      <vt:lpstr>Kommentarer teknik / OpenAPI</vt:lpstr>
    </vt:vector>
  </TitlesOfParts>
  <Company>University of Gothenburg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 Lundgren</dc:creator>
  <cp:lastModifiedBy>Ola Lundgren</cp:lastModifiedBy>
  <cp:revision>5</cp:revision>
  <dcterms:created xsi:type="dcterms:W3CDTF">2019-02-05T10:16:12Z</dcterms:created>
  <dcterms:modified xsi:type="dcterms:W3CDTF">2019-02-05T10:47:24Z</dcterms:modified>
</cp:coreProperties>
</file>