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5" r:id="rId3"/>
    <p:sldId id="281" r:id="rId4"/>
    <p:sldId id="279" r:id="rId5"/>
    <p:sldId id="280" r:id="rId6"/>
    <p:sldId id="261" r:id="rId7"/>
    <p:sldId id="263" r:id="rId8"/>
    <p:sldId id="267" r:id="rId9"/>
    <p:sldId id="259" r:id="rId10"/>
    <p:sldId id="262" r:id="rId11"/>
    <p:sldId id="264" r:id="rId12"/>
    <p:sldId id="257" r:id="rId13"/>
    <p:sldId id="260" r:id="rId14"/>
    <p:sldId id="282" r:id="rId15"/>
    <p:sldId id="268" r:id="rId16"/>
    <p:sldId id="266" r:id="rId17"/>
    <p:sldId id="270" r:id="rId18"/>
    <p:sldId id="258" r:id="rId19"/>
    <p:sldId id="283" r:id="rId20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1C136C-8C05-4518-A5E2-79FD31310A5C}" v="38" dt="2018-11-07T18:16:42.0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36" autoAdjust="0"/>
    <p:restoredTop sz="94660"/>
  </p:normalViewPr>
  <p:slideViewPr>
    <p:cSldViewPr snapToGrid="0">
      <p:cViewPr varScale="1">
        <p:scale>
          <a:sx n="65" d="100"/>
          <a:sy n="65" d="100"/>
        </p:scale>
        <p:origin x="932" y="6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nnar Elfman" userId="80523d50-1894-4f7e-8e05-4b6d0c50e875" providerId="ADAL" clId="{1E1C136C-8C05-4518-A5E2-79FD31310A5C}"/>
    <pc:docChg chg="custSel addSld delSld modSld sldOrd">
      <pc:chgData name="Gunnar Elfman" userId="80523d50-1894-4f7e-8e05-4b6d0c50e875" providerId="ADAL" clId="{1E1C136C-8C05-4518-A5E2-79FD31310A5C}" dt="2018-11-07T18:19:28.390" v="714" actId="20577"/>
      <pc:docMkLst>
        <pc:docMk/>
      </pc:docMkLst>
      <pc:sldChg chg="modSp">
        <pc:chgData name="Gunnar Elfman" userId="80523d50-1894-4f7e-8e05-4b6d0c50e875" providerId="ADAL" clId="{1E1C136C-8C05-4518-A5E2-79FD31310A5C}" dt="2018-11-07T18:06:49.925" v="651" actId="20577"/>
        <pc:sldMkLst>
          <pc:docMk/>
          <pc:sldMk cId="1017925942" sldId="256"/>
        </pc:sldMkLst>
        <pc:spChg chg="mod">
          <ac:chgData name="Gunnar Elfman" userId="80523d50-1894-4f7e-8e05-4b6d0c50e875" providerId="ADAL" clId="{1E1C136C-8C05-4518-A5E2-79FD31310A5C}" dt="2018-11-06T16:08:32.266" v="318" actId="20577"/>
          <ac:spMkLst>
            <pc:docMk/>
            <pc:sldMk cId="1017925942" sldId="256"/>
            <ac:spMk id="2" creationId="{994F6650-4C79-432F-8E58-74C264AC17CE}"/>
          </ac:spMkLst>
        </pc:spChg>
        <pc:spChg chg="mod">
          <ac:chgData name="Gunnar Elfman" userId="80523d50-1894-4f7e-8e05-4b6d0c50e875" providerId="ADAL" clId="{1E1C136C-8C05-4518-A5E2-79FD31310A5C}" dt="2018-11-07T18:06:49.925" v="651" actId="20577"/>
          <ac:spMkLst>
            <pc:docMk/>
            <pc:sldMk cId="1017925942" sldId="256"/>
            <ac:spMk id="3" creationId="{B5F5C351-EABC-4326-89F0-BF8E0500309A}"/>
          </ac:spMkLst>
        </pc:spChg>
        <pc:spChg chg="mod">
          <ac:chgData name="Gunnar Elfman" userId="80523d50-1894-4f7e-8e05-4b6d0c50e875" providerId="ADAL" clId="{1E1C136C-8C05-4518-A5E2-79FD31310A5C}" dt="2018-11-07T18:06:32.277" v="599" actId="20577"/>
          <ac:spMkLst>
            <pc:docMk/>
            <pc:sldMk cId="1017925942" sldId="256"/>
            <ac:spMk id="4" creationId="{168B07CD-D0CE-44CA-8BD4-905834907546}"/>
          </ac:spMkLst>
        </pc:spChg>
      </pc:sldChg>
      <pc:sldChg chg="ord">
        <pc:chgData name="Gunnar Elfman" userId="80523d50-1894-4f7e-8e05-4b6d0c50e875" providerId="ADAL" clId="{1E1C136C-8C05-4518-A5E2-79FD31310A5C}" dt="2018-11-06T13:47:49.998" v="0"/>
        <pc:sldMkLst>
          <pc:docMk/>
          <pc:sldMk cId="3527946578" sldId="257"/>
        </pc:sldMkLst>
      </pc:sldChg>
      <pc:sldChg chg="addSp modSp">
        <pc:chgData name="Gunnar Elfman" userId="80523d50-1894-4f7e-8e05-4b6d0c50e875" providerId="ADAL" clId="{1E1C136C-8C05-4518-A5E2-79FD31310A5C}" dt="2018-11-06T14:31:02.893" v="271" actId="1076"/>
        <pc:sldMkLst>
          <pc:docMk/>
          <pc:sldMk cId="2615084502" sldId="258"/>
        </pc:sldMkLst>
        <pc:spChg chg="mod">
          <ac:chgData name="Gunnar Elfman" userId="80523d50-1894-4f7e-8e05-4b6d0c50e875" providerId="ADAL" clId="{1E1C136C-8C05-4518-A5E2-79FD31310A5C}" dt="2018-11-06T14:11:43.308" v="253" actId="20577"/>
          <ac:spMkLst>
            <pc:docMk/>
            <pc:sldMk cId="2615084502" sldId="258"/>
            <ac:spMk id="2" creationId="{35A5458A-9F5E-4D58-9DE1-4612592B7BCC}"/>
          </ac:spMkLst>
        </pc:spChg>
        <pc:spChg chg="mod">
          <ac:chgData name="Gunnar Elfman" userId="80523d50-1894-4f7e-8e05-4b6d0c50e875" providerId="ADAL" clId="{1E1C136C-8C05-4518-A5E2-79FD31310A5C}" dt="2018-11-06T14:12:14.349" v="265" actId="6549"/>
          <ac:spMkLst>
            <pc:docMk/>
            <pc:sldMk cId="2615084502" sldId="258"/>
            <ac:spMk id="12" creationId="{AA598AD4-2147-45DD-9D6C-C9271C9D8625}"/>
          </ac:spMkLst>
        </pc:spChg>
        <pc:picChg chg="add mod">
          <ac:chgData name="Gunnar Elfman" userId="80523d50-1894-4f7e-8e05-4b6d0c50e875" providerId="ADAL" clId="{1E1C136C-8C05-4518-A5E2-79FD31310A5C}" dt="2018-11-06T14:31:02.893" v="271" actId="1076"/>
          <ac:picMkLst>
            <pc:docMk/>
            <pc:sldMk cId="2615084502" sldId="258"/>
            <ac:picMk id="3" creationId="{6D058E9A-A9DE-472A-95C6-51C8C718BD52}"/>
          </ac:picMkLst>
        </pc:picChg>
      </pc:sldChg>
      <pc:sldChg chg="modSp">
        <pc:chgData name="Gunnar Elfman" userId="80523d50-1894-4f7e-8e05-4b6d0c50e875" providerId="ADAL" clId="{1E1C136C-8C05-4518-A5E2-79FD31310A5C}" dt="2018-11-06T14:02:52.075" v="241" actId="1076"/>
        <pc:sldMkLst>
          <pc:docMk/>
          <pc:sldMk cId="885207575" sldId="259"/>
        </pc:sldMkLst>
        <pc:picChg chg="mod">
          <ac:chgData name="Gunnar Elfman" userId="80523d50-1894-4f7e-8e05-4b6d0c50e875" providerId="ADAL" clId="{1E1C136C-8C05-4518-A5E2-79FD31310A5C}" dt="2018-11-06T14:02:47.245" v="240" actId="1076"/>
          <ac:picMkLst>
            <pc:docMk/>
            <pc:sldMk cId="885207575" sldId="259"/>
            <ac:picMk id="5" creationId="{6D83449A-99FD-491F-941E-03358FDEB1D1}"/>
          </ac:picMkLst>
        </pc:picChg>
        <pc:picChg chg="mod">
          <ac:chgData name="Gunnar Elfman" userId="80523d50-1894-4f7e-8e05-4b6d0c50e875" providerId="ADAL" clId="{1E1C136C-8C05-4518-A5E2-79FD31310A5C}" dt="2018-11-06T14:02:52.075" v="241" actId="1076"/>
          <ac:picMkLst>
            <pc:docMk/>
            <pc:sldMk cId="885207575" sldId="259"/>
            <ac:picMk id="6" creationId="{8A18F005-F14A-406A-B02B-FE8FDCDD6F86}"/>
          </ac:picMkLst>
        </pc:picChg>
      </pc:sldChg>
      <pc:sldChg chg="modSp">
        <pc:chgData name="Gunnar Elfman" userId="80523d50-1894-4f7e-8e05-4b6d0c50e875" providerId="ADAL" clId="{1E1C136C-8C05-4518-A5E2-79FD31310A5C}" dt="2018-11-06T13:48:11.574" v="5" actId="20577"/>
        <pc:sldMkLst>
          <pc:docMk/>
          <pc:sldMk cId="1273627212" sldId="260"/>
        </pc:sldMkLst>
        <pc:spChg chg="mod">
          <ac:chgData name="Gunnar Elfman" userId="80523d50-1894-4f7e-8e05-4b6d0c50e875" providerId="ADAL" clId="{1E1C136C-8C05-4518-A5E2-79FD31310A5C}" dt="2018-11-06T13:48:11.574" v="5" actId="20577"/>
          <ac:spMkLst>
            <pc:docMk/>
            <pc:sldMk cId="1273627212" sldId="260"/>
            <ac:spMk id="3" creationId="{5239E80A-6F65-4727-A98D-6059D2FC5723}"/>
          </ac:spMkLst>
        </pc:spChg>
      </pc:sldChg>
      <pc:sldChg chg="modSp">
        <pc:chgData name="Gunnar Elfman" userId="80523d50-1894-4f7e-8e05-4b6d0c50e875" providerId="ADAL" clId="{1E1C136C-8C05-4518-A5E2-79FD31310A5C}" dt="2018-11-06T16:29:11.237" v="578" actId="790"/>
        <pc:sldMkLst>
          <pc:docMk/>
          <pc:sldMk cId="2379530080" sldId="261"/>
        </pc:sldMkLst>
        <pc:spChg chg="mod">
          <ac:chgData name="Gunnar Elfman" userId="80523d50-1894-4f7e-8e05-4b6d0c50e875" providerId="ADAL" clId="{1E1C136C-8C05-4518-A5E2-79FD31310A5C}" dt="2018-11-06T16:29:11.237" v="578" actId="790"/>
          <ac:spMkLst>
            <pc:docMk/>
            <pc:sldMk cId="2379530080" sldId="261"/>
            <ac:spMk id="3" creationId="{0CB6BAAB-EACF-46A3-BBFD-22DD356CDF3C}"/>
          </ac:spMkLst>
        </pc:spChg>
      </pc:sldChg>
      <pc:sldChg chg="modSp">
        <pc:chgData name="Gunnar Elfman" userId="80523d50-1894-4f7e-8e05-4b6d0c50e875" providerId="ADAL" clId="{1E1C136C-8C05-4518-A5E2-79FD31310A5C}" dt="2018-11-07T18:19:28.390" v="714" actId="20577"/>
        <pc:sldMkLst>
          <pc:docMk/>
          <pc:sldMk cId="932095820" sldId="263"/>
        </pc:sldMkLst>
        <pc:spChg chg="mod">
          <ac:chgData name="Gunnar Elfman" userId="80523d50-1894-4f7e-8e05-4b6d0c50e875" providerId="ADAL" clId="{1E1C136C-8C05-4518-A5E2-79FD31310A5C}" dt="2018-11-06T16:29:22.050" v="579" actId="790"/>
          <ac:spMkLst>
            <pc:docMk/>
            <pc:sldMk cId="932095820" sldId="263"/>
            <ac:spMk id="2" creationId="{95195D3E-7623-4E51-B7F9-8D314A4EC2AB}"/>
          </ac:spMkLst>
        </pc:spChg>
        <pc:spChg chg="mod">
          <ac:chgData name="Gunnar Elfman" userId="80523d50-1894-4f7e-8e05-4b6d0c50e875" providerId="ADAL" clId="{1E1C136C-8C05-4518-A5E2-79FD31310A5C}" dt="2018-11-07T18:19:28.390" v="714" actId="20577"/>
          <ac:spMkLst>
            <pc:docMk/>
            <pc:sldMk cId="932095820" sldId="263"/>
            <ac:spMk id="3" creationId="{26187562-243A-43F6-846F-84A872180D8E}"/>
          </ac:spMkLst>
        </pc:spChg>
        <pc:spChg chg="mod">
          <ac:chgData name="Gunnar Elfman" userId="80523d50-1894-4f7e-8e05-4b6d0c50e875" providerId="ADAL" clId="{1E1C136C-8C05-4518-A5E2-79FD31310A5C}" dt="2018-11-06T16:29:22.050" v="579" actId="790"/>
          <ac:spMkLst>
            <pc:docMk/>
            <pc:sldMk cId="932095820" sldId="263"/>
            <ac:spMk id="4" creationId="{4851D65B-DE3C-44EF-BC73-9EC1AA1AF006}"/>
          </ac:spMkLst>
        </pc:spChg>
      </pc:sldChg>
      <pc:sldChg chg="modSp">
        <pc:chgData name="Gunnar Elfman" userId="80523d50-1894-4f7e-8e05-4b6d0c50e875" providerId="ADAL" clId="{1E1C136C-8C05-4518-A5E2-79FD31310A5C}" dt="2018-11-07T12:39:11.073" v="595" actId="6549"/>
        <pc:sldMkLst>
          <pc:docMk/>
          <pc:sldMk cId="4050237100" sldId="265"/>
        </pc:sldMkLst>
        <pc:spChg chg="mod">
          <ac:chgData name="Gunnar Elfman" userId="80523d50-1894-4f7e-8e05-4b6d0c50e875" providerId="ADAL" clId="{1E1C136C-8C05-4518-A5E2-79FD31310A5C}" dt="2018-11-07T12:39:11.073" v="595" actId="6549"/>
          <ac:spMkLst>
            <pc:docMk/>
            <pc:sldMk cId="4050237100" sldId="265"/>
            <ac:spMk id="3" creationId="{6E66ABE7-6C8A-4DBF-B75E-39FAA6E89D53}"/>
          </ac:spMkLst>
        </pc:spChg>
      </pc:sldChg>
      <pc:sldChg chg="modSp">
        <pc:chgData name="Gunnar Elfman" userId="80523d50-1894-4f7e-8e05-4b6d0c50e875" providerId="ADAL" clId="{1E1C136C-8C05-4518-A5E2-79FD31310A5C}" dt="2018-11-07T18:16:30.403" v="703"/>
        <pc:sldMkLst>
          <pc:docMk/>
          <pc:sldMk cId="3632407861" sldId="266"/>
        </pc:sldMkLst>
        <pc:graphicFrameChg chg="mod">
          <ac:chgData name="Gunnar Elfman" userId="80523d50-1894-4f7e-8e05-4b6d0c50e875" providerId="ADAL" clId="{1E1C136C-8C05-4518-A5E2-79FD31310A5C}" dt="2018-11-07T18:16:30.403" v="703"/>
          <ac:graphicFrameMkLst>
            <pc:docMk/>
            <pc:sldMk cId="3632407861" sldId="266"/>
            <ac:graphicFrameMk id="5" creationId="{DE84EE86-0EA5-4E0D-8D79-5EEFC8EAE8E7}"/>
          </ac:graphicFrameMkLst>
        </pc:graphicFrameChg>
        <pc:graphicFrameChg chg="mod">
          <ac:chgData name="Gunnar Elfman" userId="80523d50-1894-4f7e-8e05-4b6d0c50e875" providerId="ADAL" clId="{1E1C136C-8C05-4518-A5E2-79FD31310A5C}" dt="2018-11-06T14:03:34.359" v="242" actId="1076"/>
          <ac:graphicFrameMkLst>
            <pc:docMk/>
            <pc:sldMk cId="3632407861" sldId="266"/>
            <ac:graphicFrameMk id="6" creationId="{5D5F840A-5C91-4898-A983-E9356FC9500F}"/>
          </ac:graphicFrameMkLst>
        </pc:graphicFrameChg>
      </pc:sldChg>
      <pc:sldChg chg="delSp modSp">
        <pc:chgData name="Gunnar Elfman" userId="80523d50-1894-4f7e-8e05-4b6d0c50e875" providerId="ADAL" clId="{1E1C136C-8C05-4518-A5E2-79FD31310A5C}" dt="2018-11-06T16:19:00.415" v="577" actId="20577"/>
        <pc:sldMkLst>
          <pc:docMk/>
          <pc:sldMk cId="4050504124" sldId="267"/>
        </pc:sldMkLst>
        <pc:spChg chg="mod">
          <ac:chgData name="Gunnar Elfman" userId="80523d50-1894-4f7e-8e05-4b6d0c50e875" providerId="ADAL" clId="{1E1C136C-8C05-4518-A5E2-79FD31310A5C}" dt="2018-11-06T16:19:00.415" v="577" actId="20577"/>
          <ac:spMkLst>
            <pc:docMk/>
            <pc:sldMk cId="4050504124" sldId="267"/>
            <ac:spMk id="2" creationId="{8F8F771D-2307-4157-AC0E-84B7E93DD418}"/>
          </ac:spMkLst>
        </pc:spChg>
        <pc:spChg chg="mod">
          <ac:chgData name="Gunnar Elfman" userId="80523d50-1894-4f7e-8e05-4b6d0c50e875" providerId="ADAL" clId="{1E1C136C-8C05-4518-A5E2-79FD31310A5C}" dt="2018-11-06T14:02:34.284" v="239" actId="5793"/>
          <ac:spMkLst>
            <pc:docMk/>
            <pc:sldMk cId="4050504124" sldId="267"/>
            <ac:spMk id="3" creationId="{5239E80A-6F65-4727-A98D-6059D2FC5723}"/>
          </ac:spMkLst>
        </pc:spChg>
        <pc:picChg chg="del">
          <ac:chgData name="Gunnar Elfman" userId="80523d50-1894-4f7e-8e05-4b6d0c50e875" providerId="ADAL" clId="{1E1C136C-8C05-4518-A5E2-79FD31310A5C}" dt="2018-11-06T13:51:30.635" v="82" actId="478"/>
          <ac:picMkLst>
            <pc:docMk/>
            <pc:sldMk cId="4050504124" sldId="267"/>
            <ac:picMk id="5" creationId="{6D83449A-99FD-491F-941E-03358FDEB1D1}"/>
          </ac:picMkLst>
        </pc:picChg>
        <pc:picChg chg="del">
          <ac:chgData name="Gunnar Elfman" userId="80523d50-1894-4f7e-8e05-4b6d0c50e875" providerId="ADAL" clId="{1E1C136C-8C05-4518-A5E2-79FD31310A5C}" dt="2018-11-06T13:51:30.635" v="82" actId="478"/>
          <ac:picMkLst>
            <pc:docMk/>
            <pc:sldMk cId="4050504124" sldId="267"/>
            <ac:picMk id="6" creationId="{8A18F005-F14A-406A-B02B-FE8FDCDD6F86}"/>
          </ac:picMkLst>
        </pc:picChg>
      </pc:sldChg>
      <pc:sldChg chg="addSp delSp modSp modTransition">
        <pc:chgData name="Gunnar Elfman" userId="80523d50-1894-4f7e-8e05-4b6d0c50e875" providerId="ADAL" clId="{1E1C136C-8C05-4518-A5E2-79FD31310A5C}" dt="2018-11-07T18:15:47.720" v="702"/>
        <pc:sldMkLst>
          <pc:docMk/>
          <pc:sldMk cId="797351500" sldId="268"/>
        </pc:sldMkLst>
        <pc:spChg chg="del mod">
          <ac:chgData name="Gunnar Elfman" userId="80523d50-1894-4f7e-8e05-4b6d0c50e875" providerId="ADAL" clId="{1E1C136C-8C05-4518-A5E2-79FD31310A5C}" dt="2018-11-06T15:15:55.628" v="282"/>
          <ac:spMkLst>
            <pc:docMk/>
            <pc:sldMk cId="797351500" sldId="268"/>
            <ac:spMk id="3" creationId="{70CF7102-8FEF-4759-8569-A328DE577D31}"/>
          </ac:spMkLst>
        </pc:spChg>
        <pc:spChg chg="add del mod">
          <ac:chgData name="Gunnar Elfman" userId="80523d50-1894-4f7e-8e05-4b6d0c50e875" providerId="ADAL" clId="{1E1C136C-8C05-4518-A5E2-79FD31310A5C}" dt="2018-11-06T15:16:04.575" v="283"/>
          <ac:spMkLst>
            <pc:docMk/>
            <pc:sldMk cId="797351500" sldId="268"/>
            <ac:spMk id="9" creationId="{FBD26A77-F643-4EFF-BCC7-97CE1A78F948}"/>
          </ac:spMkLst>
        </pc:spChg>
        <pc:spChg chg="add del mod">
          <ac:chgData name="Gunnar Elfman" userId="80523d50-1894-4f7e-8e05-4b6d0c50e875" providerId="ADAL" clId="{1E1C136C-8C05-4518-A5E2-79FD31310A5C}" dt="2018-11-06T15:43:53.282" v="284" actId="478"/>
          <ac:spMkLst>
            <pc:docMk/>
            <pc:sldMk cId="797351500" sldId="268"/>
            <ac:spMk id="10" creationId="{6D96A1C5-8F42-4A74-93CE-ED0E463B6EA9}"/>
          </ac:spMkLst>
        </pc:spChg>
        <pc:graphicFrameChg chg="del mod">
          <ac:chgData name="Gunnar Elfman" userId="80523d50-1894-4f7e-8e05-4b6d0c50e875" providerId="ADAL" clId="{1E1C136C-8C05-4518-A5E2-79FD31310A5C}" dt="2018-11-06T16:05:07.508" v="292" actId="478"/>
          <ac:graphicFrameMkLst>
            <pc:docMk/>
            <pc:sldMk cId="797351500" sldId="268"/>
            <ac:graphicFrameMk id="13" creationId="{AE94DC9A-9A4D-4CC8-A397-5F735E95073B}"/>
          </ac:graphicFrameMkLst>
        </pc:graphicFrameChg>
        <pc:graphicFrameChg chg="del">
          <ac:chgData name="Gunnar Elfman" userId="80523d50-1894-4f7e-8e05-4b6d0c50e875" providerId="ADAL" clId="{1E1C136C-8C05-4518-A5E2-79FD31310A5C}" dt="2018-11-06T16:06:25.180" v="295" actId="478"/>
          <ac:graphicFrameMkLst>
            <pc:docMk/>
            <pc:sldMk cId="797351500" sldId="268"/>
            <ac:graphicFrameMk id="14" creationId="{D0A35607-D8E9-4C7D-BA90-680CD5AA59DA}"/>
          </ac:graphicFrameMkLst>
        </pc:graphicFrameChg>
        <pc:graphicFrameChg chg="add del mod">
          <ac:chgData name="Gunnar Elfman" userId="80523d50-1894-4f7e-8e05-4b6d0c50e875" providerId="ADAL" clId="{1E1C136C-8C05-4518-A5E2-79FD31310A5C}" dt="2018-11-06T16:07:18.377" v="299" actId="478"/>
          <ac:graphicFrameMkLst>
            <pc:docMk/>
            <pc:sldMk cId="797351500" sldId="268"/>
            <ac:graphicFrameMk id="15" creationId="{F3539A2C-F4B9-465B-84E0-2662FF7ACF6C}"/>
          </ac:graphicFrameMkLst>
        </pc:graphicFrameChg>
        <pc:graphicFrameChg chg="mod">
          <ac:chgData name="Gunnar Elfman" userId="80523d50-1894-4f7e-8e05-4b6d0c50e875" providerId="ADAL" clId="{1E1C136C-8C05-4518-A5E2-79FD31310A5C}" dt="2018-11-07T18:15:47.720" v="702"/>
          <ac:graphicFrameMkLst>
            <pc:docMk/>
            <pc:sldMk cId="797351500" sldId="268"/>
            <ac:graphicFrameMk id="16" creationId="{3362D702-9669-456B-A4AC-C9C84122E663}"/>
          </ac:graphicFrameMkLst>
        </pc:graphicFrameChg>
      </pc:sldChg>
      <pc:sldChg chg="del">
        <pc:chgData name="Gunnar Elfman" userId="80523d50-1894-4f7e-8e05-4b6d0c50e875" providerId="ADAL" clId="{1E1C136C-8C05-4518-A5E2-79FD31310A5C}" dt="2018-11-06T15:08:14.377" v="280" actId="2696"/>
        <pc:sldMkLst>
          <pc:docMk/>
          <pc:sldMk cId="3730547136" sldId="269"/>
        </pc:sldMkLst>
      </pc:sldChg>
      <pc:sldChg chg="addSp modSp">
        <pc:chgData name="Gunnar Elfman" userId="80523d50-1894-4f7e-8e05-4b6d0c50e875" providerId="ADAL" clId="{1E1C136C-8C05-4518-A5E2-79FD31310A5C}" dt="2018-11-06T14:33:56.015" v="279" actId="1076"/>
        <pc:sldMkLst>
          <pc:docMk/>
          <pc:sldMk cId="3842834862" sldId="270"/>
        </pc:sldMkLst>
        <pc:spChg chg="mod">
          <ac:chgData name="Gunnar Elfman" userId="80523d50-1894-4f7e-8e05-4b6d0c50e875" providerId="ADAL" clId="{1E1C136C-8C05-4518-A5E2-79FD31310A5C}" dt="2018-11-06T14:11:49.337" v="262" actId="20577"/>
          <ac:spMkLst>
            <pc:docMk/>
            <pc:sldMk cId="3842834862" sldId="270"/>
            <ac:spMk id="2" creationId="{35A5458A-9F5E-4D58-9DE1-4612592B7BCC}"/>
          </ac:spMkLst>
        </pc:spChg>
        <pc:spChg chg="mod">
          <ac:chgData name="Gunnar Elfman" userId="80523d50-1894-4f7e-8e05-4b6d0c50e875" providerId="ADAL" clId="{1E1C136C-8C05-4518-A5E2-79FD31310A5C}" dt="2018-11-06T14:33:45.966" v="275" actId="14100"/>
          <ac:spMkLst>
            <pc:docMk/>
            <pc:sldMk cId="3842834862" sldId="270"/>
            <ac:spMk id="12" creationId="{AA598AD4-2147-45DD-9D6C-C9271C9D8625}"/>
          </ac:spMkLst>
        </pc:spChg>
        <pc:picChg chg="add mod">
          <ac:chgData name="Gunnar Elfman" userId="80523d50-1894-4f7e-8e05-4b6d0c50e875" providerId="ADAL" clId="{1E1C136C-8C05-4518-A5E2-79FD31310A5C}" dt="2018-11-06T14:33:56.015" v="279" actId="1076"/>
          <ac:picMkLst>
            <pc:docMk/>
            <pc:sldMk cId="3842834862" sldId="270"/>
            <ac:picMk id="3" creationId="{5E8474D3-31E0-4105-BA8D-97960872A173}"/>
          </ac:picMkLst>
        </pc:picChg>
        <pc:picChg chg="mod">
          <ac:chgData name="Gunnar Elfman" userId="80523d50-1894-4f7e-8e05-4b6d0c50e875" providerId="ADAL" clId="{1E1C136C-8C05-4518-A5E2-79FD31310A5C}" dt="2018-11-06T14:33:38.141" v="273" actId="1076"/>
          <ac:picMkLst>
            <pc:docMk/>
            <pc:sldMk cId="3842834862" sldId="270"/>
            <ac:picMk id="9" creationId="{6219C526-7B41-4220-8952-96BCA60CC691}"/>
          </ac:picMkLst>
        </pc:picChg>
      </pc:sldChg>
      <pc:sldChg chg="modSp">
        <pc:chgData name="Gunnar Elfman" userId="80523d50-1894-4f7e-8e05-4b6d0c50e875" providerId="ADAL" clId="{1E1C136C-8C05-4518-A5E2-79FD31310A5C}" dt="2018-11-06T16:17:49.109" v="572" actId="313"/>
        <pc:sldMkLst>
          <pc:docMk/>
          <pc:sldMk cId="1655210775" sldId="279"/>
        </pc:sldMkLst>
        <pc:graphicFrameChg chg="mod">
          <ac:chgData name="Gunnar Elfman" userId="80523d50-1894-4f7e-8e05-4b6d0c50e875" providerId="ADAL" clId="{1E1C136C-8C05-4518-A5E2-79FD31310A5C}" dt="2018-11-06T16:17:49.109" v="572" actId="313"/>
          <ac:graphicFrameMkLst>
            <pc:docMk/>
            <pc:sldMk cId="1655210775" sldId="279"/>
            <ac:graphicFrameMk id="5" creationId="{00000000-0000-0000-0000-000000000000}"/>
          </ac:graphicFrameMkLst>
        </pc:graphicFrameChg>
      </pc:sldChg>
      <pc:sldChg chg="modSp ord">
        <pc:chgData name="Gunnar Elfman" userId="80523d50-1894-4f7e-8e05-4b6d0c50e875" providerId="ADAL" clId="{1E1C136C-8C05-4518-A5E2-79FD31310A5C}" dt="2018-11-06T13:50:10.781" v="75" actId="790"/>
        <pc:sldMkLst>
          <pc:docMk/>
          <pc:sldMk cId="1049451759" sldId="281"/>
        </pc:sldMkLst>
        <pc:spChg chg="mod">
          <ac:chgData name="Gunnar Elfman" userId="80523d50-1894-4f7e-8e05-4b6d0c50e875" providerId="ADAL" clId="{1E1C136C-8C05-4518-A5E2-79FD31310A5C}" dt="2018-11-06T13:50:10.781" v="75" actId="790"/>
          <ac:spMkLst>
            <pc:docMk/>
            <pc:sldMk cId="1049451759" sldId="281"/>
            <ac:spMk id="2" creationId="{F7F0719B-59E6-458A-81BD-80AC08A3C593}"/>
          </ac:spMkLst>
        </pc:spChg>
      </pc:sldChg>
      <pc:sldChg chg="modSp">
        <pc:chgData name="Gunnar Elfman" userId="80523d50-1894-4f7e-8e05-4b6d0c50e875" providerId="ADAL" clId="{1E1C136C-8C05-4518-A5E2-79FD31310A5C}" dt="2018-11-07T18:12:50.812" v="701" actId="20577"/>
        <pc:sldMkLst>
          <pc:docMk/>
          <pc:sldMk cId="2667571211" sldId="282"/>
        </pc:sldMkLst>
        <pc:spChg chg="mod">
          <ac:chgData name="Gunnar Elfman" userId="80523d50-1894-4f7e-8e05-4b6d0c50e875" providerId="ADAL" clId="{1E1C136C-8C05-4518-A5E2-79FD31310A5C}" dt="2018-11-07T18:12:50.812" v="701" actId="20577"/>
          <ac:spMkLst>
            <pc:docMk/>
            <pc:sldMk cId="2667571211" sldId="282"/>
            <ac:spMk id="3" creationId="{5239E80A-6F65-4727-A98D-6059D2FC5723}"/>
          </ac:spMkLst>
        </pc:spChg>
      </pc:sldChg>
      <pc:sldChg chg="add del">
        <pc:chgData name="Gunnar Elfman" userId="80523d50-1894-4f7e-8e05-4b6d0c50e875" providerId="ADAL" clId="{1E1C136C-8C05-4518-A5E2-79FD31310A5C}" dt="2018-11-06T14:04:08.624" v="244" actId="2696"/>
        <pc:sldMkLst>
          <pc:docMk/>
          <pc:sldMk cId="789509377" sldId="283"/>
        </pc:sldMkLst>
      </pc:sldChg>
      <pc:sldChg chg="delSp add modTransition">
        <pc:chgData name="Gunnar Elfman" userId="80523d50-1894-4f7e-8e05-4b6d0c50e875" providerId="ADAL" clId="{1E1C136C-8C05-4518-A5E2-79FD31310A5C}" dt="2018-11-06T16:09:10.228" v="362"/>
        <pc:sldMkLst>
          <pc:docMk/>
          <pc:sldMk cId="1882501702" sldId="283"/>
        </pc:sldMkLst>
        <pc:spChg chg="del">
          <ac:chgData name="Gunnar Elfman" userId="80523d50-1894-4f7e-8e05-4b6d0c50e875" providerId="ADAL" clId="{1E1C136C-8C05-4518-A5E2-79FD31310A5C}" dt="2018-11-06T16:09:10.228" v="362"/>
          <ac:spMkLst>
            <pc:docMk/>
            <pc:sldMk cId="1882501702" sldId="283"/>
            <ac:spMk id="2" creationId="{FC08E080-DD6F-41F3-8876-54B969487680}"/>
          </ac:spMkLst>
        </pc:spChg>
        <pc:spChg chg="del">
          <ac:chgData name="Gunnar Elfman" userId="80523d50-1894-4f7e-8e05-4b6d0c50e875" providerId="ADAL" clId="{1E1C136C-8C05-4518-A5E2-79FD31310A5C}" dt="2018-11-06T16:09:10.228" v="362"/>
          <ac:spMkLst>
            <pc:docMk/>
            <pc:sldMk cId="1882501702" sldId="283"/>
            <ac:spMk id="3" creationId="{A478B500-5EFB-4D63-82E7-2F58F2019C70}"/>
          </ac:spMkLst>
        </pc:spChg>
        <pc:spChg chg="del">
          <ac:chgData name="Gunnar Elfman" userId="80523d50-1894-4f7e-8e05-4b6d0c50e875" providerId="ADAL" clId="{1E1C136C-8C05-4518-A5E2-79FD31310A5C}" dt="2018-11-06T16:09:10.228" v="362"/>
          <ac:spMkLst>
            <pc:docMk/>
            <pc:sldMk cId="1882501702" sldId="283"/>
            <ac:spMk id="4" creationId="{95BA7FD5-A137-43A9-B3B2-1D23A44BE61E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E646F-CCFD-4D46-AADF-32F18571672E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02F8C56-0759-46B5-9464-501759AE0D4F}">
      <dgm:prSet phldrT="[Text]"/>
      <dgm:spPr/>
      <dgm:t>
        <a:bodyPr/>
        <a:lstStyle/>
        <a:p>
          <a:endParaRPr lang="en-US" dirty="0"/>
        </a:p>
      </dgm:t>
    </dgm:pt>
    <dgm:pt modelId="{B6C75F9C-5237-4890-A630-AB6A0E06DEB3}" type="parTrans" cxnId="{5FA17D5B-F401-432C-8497-943AF75979B8}">
      <dgm:prSet/>
      <dgm:spPr/>
      <dgm:t>
        <a:bodyPr/>
        <a:lstStyle/>
        <a:p>
          <a:endParaRPr lang="en-US"/>
        </a:p>
      </dgm:t>
    </dgm:pt>
    <dgm:pt modelId="{07AA1842-E26F-4496-AD7E-3B3680B640EC}" type="sibTrans" cxnId="{5FA17D5B-F401-432C-8497-943AF75979B8}">
      <dgm:prSet/>
      <dgm:spPr/>
      <dgm:t>
        <a:bodyPr/>
        <a:lstStyle/>
        <a:p>
          <a:endParaRPr lang="en-US"/>
        </a:p>
      </dgm:t>
    </dgm:pt>
    <dgm:pt modelId="{950E8D13-C4E6-4213-A171-34B90393CF39}">
      <dgm:prSet phldrT="[Text]" custT="1"/>
      <dgm:spPr/>
      <dgm:t>
        <a:bodyPr/>
        <a:lstStyle/>
        <a:p>
          <a:r>
            <a:rPr lang="en-US" sz="1600" dirty="0"/>
            <a:t>Course Template</a:t>
          </a:r>
        </a:p>
      </dgm:t>
    </dgm:pt>
    <dgm:pt modelId="{967678DD-204F-46C2-91A6-9A8973248551}" type="parTrans" cxnId="{1550B872-B802-469A-A417-33E3017C123E}">
      <dgm:prSet/>
      <dgm:spPr/>
      <dgm:t>
        <a:bodyPr/>
        <a:lstStyle/>
        <a:p>
          <a:endParaRPr lang="en-US"/>
        </a:p>
      </dgm:t>
    </dgm:pt>
    <dgm:pt modelId="{77F34B26-E012-4D6D-8406-43A9F9286175}" type="sibTrans" cxnId="{1550B872-B802-469A-A417-33E3017C123E}">
      <dgm:prSet/>
      <dgm:spPr/>
      <dgm:t>
        <a:bodyPr/>
        <a:lstStyle/>
        <a:p>
          <a:endParaRPr lang="en-US"/>
        </a:p>
      </dgm:t>
    </dgm:pt>
    <dgm:pt modelId="{FD6F0AAF-BF36-48A8-ABCB-CF6D7CC5BE62}">
      <dgm:prSet phldrT="[Text]"/>
      <dgm:spPr/>
      <dgm:t>
        <a:bodyPr/>
        <a:lstStyle/>
        <a:p>
          <a:r>
            <a:rPr lang="en-US" dirty="0" err="1"/>
            <a:t>Ladok</a:t>
          </a:r>
          <a:endParaRPr lang="en-US" dirty="0"/>
        </a:p>
      </dgm:t>
    </dgm:pt>
    <dgm:pt modelId="{5A18741F-C893-4F62-BAA7-5AC74168885A}" type="parTrans" cxnId="{51D83CAE-4959-403D-834D-A5FC91A91DCD}">
      <dgm:prSet/>
      <dgm:spPr/>
      <dgm:t>
        <a:bodyPr/>
        <a:lstStyle/>
        <a:p>
          <a:endParaRPr lang="en-US"/>
        </a:p>
      </dgm:t>
    </dgm:pt>
    <dgm:pt modelId="{D23150D5-CCBD-43CD-8665-98EF44DE73BD}" type="sibTrans" cxnId="{51D83CAE-4959-403D-834D-A5FC91A91DCD}">
      <dgm:prSet/>
      <dgm:spPr/>
      <dgm:t>
        <a:bodyPr/>
        <a:lstStyle/>
        <a:p>
          <a:endParaRPr lang="en-US"/>
        </a:p>
      </dgm:t>
    </dgm:pt>
    <dgm:pt modelId="{B14CC15A-DE7F-4904-A8CD-623B544A099A}">
      <dgm:prSet phldrT="[Text]" custT="1"/>
      <dgm:spPr/>
      <dgm:t>
        <a:bodyPr/>
        <a:lstStyle/>
        <a:p>
          <a:r>
            <a:rPr lang="en-US" sz="1600" dirty="0"/>
            <a:t>Education Instance</a:t>
          </a:r>
        </a:p>
      </dgm:t>
    </dgm:pt>
    <dgm:pt modelId="{FD247795-D714-40A2-A21B-33C9E60D797E}" type="parTrans" cxnId="{CCD70246-7DE4-4264-BDF1-A4A379E9B82C}">
      <dgm:prSet/>
      <dgm:spPr/>
      <dgm:t>
        <a:bodyPr/>
        <a:lstStyle/>
        <a:p>
          <a:endParaRPr lang="en-US"/>
        </a:p>
      </dgm:t>
    </dgm:pt>
    <dgm:pt modelId="{E1A45D55-98E7-4751-866C-1369C6ED0465}" type="sibTrans" cxnId="{CCD70246-7DE4-4264-BDF1-A4A379E9B82C}">
      <dgm:prSet/>
      <dgm:spPr/>
      <dgm:t>
        <a:bodyPr/>
        <a:lstStyle/>
        <a:p>
          <a:endParaRPr lang="en-US"/>
        </a:p>
      </dgm:t>
    </dgm:pt>
    <dgm:pt modelId="{2586F8C6-F190-4EAC-B846-64948B319A38}">
      <dgm:prSet phldrT="[Text]" custT="1"/>
      <dgm:spPr/>
      <dgm:t>
        <a:bodyPr/>
        <a:lstStyle/>
        <a:p>
          <a:r>
            <a:rPr lang="en-US" sz="1600" dirty="0"/>
            <a:t>Education Occasion</a:t>
          </a:r>
        </a:p>
      </dgm:t>
    </dgm:pt>
    <dgm:pt modelId="{FBF2C263-E257-4A13-BE0C-E63E5F828D2D}" type="parTrans" cxnId="{64BBD50E-38D5-4820-BF0D-591F0D3D5F38}">
      <dgm:prSet/>
      <dgm:spPr/>
      <dgm:t>
        <a:bodyPr/>
        <a:lstStyle/>
        <a:p>
          <a:endParaRPr lang="en-US"/>
        </a:p>
      </dgm:t>
    </dgm:pt>
    <dgm:pt modelId="{D424FE7E-827D-414B-AFC6-8DA2BFB3CAFF}" type="sibTrans" cxnId="{64BBD50E-38D5-4820-BF0D-591F0D3D5F38}">
      <dgm:prSet/>
      <dgm:spPr/>
      <dgm:t>
        <a:bodyPr/>
        <a:lstStyle/>
        <a:p>
          <a:endParaRPr lang="en-US"/>
        </a:p>
      </dgm:t>
    </dgm:pt>
    <dgm:pt modelId="{776D3B76-A84B-4AFB-9652-7A224F230711}">
      <dgm:prSet phldrT="[Text]" custT="1"/>
      <dgm:spPr/>
      <dgm:t>
        <a:bodyPr/>
        <a:lstStyle/>
        <a:p>
          <a:r>
            <a:rPr lang="en-US" sz="1600" dirty="0"/>
            <a:t>Education Occasion Period</a:t>
          </a:r>
        </a:p>
      </dgm:t>
    </dgm:pt>
    <dgm:pt modelId="{A1665228-9848-4F23-ADC9-CB569D85D66B}" type="parTrans" cxnId="{C51D33E3-0D27-468F-892B-65573CEA7D54}">
      <dgm:prSet/>
      <dgm:spPr/>
      <dgm:t>
        <a:bodyPr/>
        <a:lstStyle/>
        <a:p>
          <a:endParaRPr lang="en-US"/>
        </a:p>
      </dgm:t>
    </dgm:pt>
    <dgm:pt modelId="{BB603C97-BF9D-4520-BD67-003CA41DFBF9}" type="sibTrans" cxnId="{C51D33E3-0D27-468F-892B-65573CEA7D54}">
      <dgm:prSet/>
      <dgm:spPr/>
      <dgm:t>
        <a:bodyPr/>
        <a:lstStyle/>
        <a:p>
          <a:endParaRPr lang="en-US"/>
        </a:p>
      </dgm:t>
    </dgm:pt>
    <dgm:pt modelId="{FAF58676-CC56-4CF8-9D60-7EBF2FB1F247}">
      <dgm:prSet phldrT="[Text]" custT="1"/>
      <dgm:spPr/>
      <dgm:t>
        <a:bodyPr/>
        <a:lstStyle/>
        <a:p>
          <a:r>
            <a:rPr lang="en-US" sz="1600" dirty="0"/>
            <a:t>Course Offering</a:t>
          </a:r>
        </a:p>
      </dgm:t>
    </dgm:pt>
    <dgm:pt modelId="{879AA4C7-D4E4-4E7A-9329-5399A57E3D62}" type="parTrans" cxnId="{454A770F-8719-4F7E-B40A-AD0ADC155E97}">
      <dgm:prSet/>
      <dgm:spPr/>
      <dgm:t>
        <a:bodyPr/>
        <a:lstStyle/>
        <a:p>
          <a:endParaRPr lang="en-US"/>
        </a:p>
      </dgm:t>
    </dgm:pt>
    <dgm:pt modelId="{B74E4E50-2B8E-47EE-8E34-195058E89320}" type="sibTrans" cxnId="{454A770F-8719-4F7E-B40A-AD0ADC155E97}">
      <dgm:prSet/>
      <dgm:spPr/>
      <dgm:t>
        <a:bodyPr/>
        <a:lstStyle/>
        <a:p>
          <a:endParaRPr lang="en-US"/>
        </a:p>
      </dgm:t>
    </dgm:pt>
    <dgm:pt modelId="{A570D48C-6E25-4E3A-B3BB-89ADAF0071D9}">
      <dgm:prSet phldrT="[Text]" custT="1"/>
      <dgm:spPr/>
      <dgm:t>
        <a:bodyPr/>
        <a:lstStyle/>
        <a:p>
          <a:r>
            <a:rPr lang="en-US" sz="1600" dirty="0"/>
            <a:t>Course Section</a:t>
          </a:r>
        </a:p>
      </dgm:t>
    </dgm:pt>
    <dgm:pt modelId="{15B485E0-346E-4C4E-AC9E-A710981FD0B8}" type="parTrans" cxnId="{17AACD59-1392-4A9A-ABDF-6CABD3C5C8D1}">
      <dgm:prSet/>
      <dgm:spPr/>
      <dgm:t>
        <a:bodyPr/>
        <a:lstStyle/>
        <a:p>
          <a:endParaRPr lang="en-US"/>
        </a:p>
      </dgm:t>
    </dgm:pt>
    <dgm:pt modelId="{B9229632-9006-4185-9A61-78D897C7299B}" type="sibTrans" cxnId="{17AACD59-1392-4A9A-ABDF-6CABD3C5C8D1}">
      <dgm:prSet/>
      <dgm:spPr/>
      <dgm:t>
        <a:bodyPr/>
        <a:lstStyle/>
        <a:p>
          <a:endParaRPr lang="en-US"/>
        </a:p>
      </dgm:t>
    </dgm:pt>
    <dgm:pt modelId="{C3AD3203-EDFC-4DFC-A806-62ED7E2D391C}">
      <dgm:prSet phldrT="[Text]" custT="1"/>
      <dgm:spPr/>
      <dgm:t>
        <a:bodyPr/>
        <a:lstStyle/>
        <a:p>
          <a:r>
            <a:rPr lang="en-US" sz="1600" dirty="0"/>
            <a:t>Organization</a:t>
          </a:r>
        </a:p>
      </dgm:t>
    </dgm:pt>
    <dgm:pt modelId="{102C35E5-F0A5-42DD-A342-6947B4435AA6}" type="parTrans" cxnId="{E2FB17AD-2A23-46F1-9BD8-F36982F37F5F}">
      <dgm:prSet/>
      <dgm:spPr/>
      <dgm:t>
        <a:bodyPr/>
        <a:lstStyle/>
        <a:p>
          <a:endParaRPr lang="sv-SE"/>
        </a:p>
      </dgm:t>
    </dgm:pt>
    <dgm:pt modelId="{6DF13D3F-6B8E-4A87-B2EF-0F81F9AE42CC}" type="sibTrans" cxnId="{E2FB17AD-2A23-46F1-9BD8-F36982F37F5F}">
      <dgm:prSet/>
      <dgm:spPr/>
      <dgm:t>
        <a:bodyPr/>
        <a:lstStyle/>
        <a:p>
          <a:endParaRPr lang="sv-SE"/>
        </a:p>
      </dgm:t>
    </dgm:pt>
    <dgm:pt modelId="{99B5D91B-9A37-4FF4-84DA-EDD9EC9DBE23}">
      <dgm:prSet phldrT="[Text]" custT="1"/>
      <dgm:spPr/>
      <dgm:t>
        <a:bodyPr/>
        <a:lstStyle/>
        <a:p>
          <a:r>
            <a:rPr lang="en-US" sz="1600" dirty="0"/>
            <a:t>Student</a:t>
          </a:r>
        </a:p>
      </dgm:t>
    </dgm:pt>
    <dgm:pt modelId="{31911055-985F-4CC3-B8B1-4A419DCB30A6}" type="parTrans" cxnId="{CC4899A9-57C5-44E7-BD7C-047411BE1E08}">
      <dgm:prSet/>
      <dgm:spPr/>
      <dgm:t>
        <a:bodyPr/>
        <a:lstStyle/>
        <a:p>
          <a:endParaRPr lang="sv-SE"/>
        </a:p>
      </dgm:t>
    </dgm:pt>
    <dgm:pt modelId="{09E1D401-3215-4684-A836-7549C465B5E3}" type="sibTrans" cxnId="{CC4899A9-57C5-44E7-BD7C-047411BE1E08}">
      <dgm:prSet/>
      <dgm:spPr/>
      <dgm:t>
        <a:bodyPr/>
        <a:lstStyle/>
        <a:p>
          <a:endParaRPr lang="sv-SE"/>
        </a:p>
      </dgm:t>
    </dgm:pt>
    <dgm:pt modelId="{C31ABF80-7698-4B61-8EB6-366EE844A242}">
      <dgm:prSet phldrT="[Text]" custT="1"/>
      <dgm:spPr/>
      <dgm:t>
        <a:bodyPr/>
        <a:lstStyle/>
        <a:p>
          <a:r>
            <a:rPr lang="en-US" sz="1600" dirty="0"/>
            <a:t>Participation</a:t>
          </a:r>
        </a:p>
      </dgm:t>
    </dgm:pt>
    <dgm:pt modelId="{0479F8E2-9588-4B63-8080-9FF025738BB0}" type="parTrans" cxnId="{947B53B3-6E48-4A11-A484-A9CD06246A0D}">
      <dgm:prSet/>
      <dgm:spPr/>
      <dgm:t>
        <a:bodyPr/>
        <a:lstStyle/>
        <a:p>
          <a:endParaRPr lang="sv-SE"/>
        </a:p>
      </dgm:t>
    </dgm:pt>
    <dgm:pt modelId="{8A261F37-F83F-4C26-B96A-2857C2AEFA7D}" type="sibTrans" cxnId="{947B53B3-6E48-4A11-A484-A9CD06246A0D}">
      <dgm:prSet/>
      <dgm:spPr/>
      <dgm:t>
        <a:bodyPr/>
        <a:lstStyle/>
        <a:p>
          <a:endParaRPr lang="sv-SE"/>
        </a:p>
      </dgm:t>
    </dgm:pt>
    <dgm:pt modelId="{591BCC3C-0896-4B1B-9B6D-1884F1ECACA9}">
      <dgm:prSet phldrT="[Text]" custT="1"/>
      <dgm:spPr/>
      <dgm:t>
        <a:bodyPr/>
        <a:lstStyle/>
        <a:p>
          <a:r>
            <a:rPr lang="en-US" sz="1600" dirty="0"/>
            <a:t>Examination Occasion</a:t>
          </a:r>
        </a:p>
      </dgm:t>
    </dgm:pt>
    <dgm:pt modelId="{5B7E8B59-FAD3-4924-84D9-704A75F2C525}" type="parTrans" cxnId="{890D0C8C-273F-463E-A4AF-91F4F1EEBE93}">
      <dgm:prSet/>
      <dgm:spPr/>
      <dgm:t>
        <a:bodyPr/>
        <a:lstStyle/>
        <a:p>
          <a:endParaRPr lang="sv-SE"/>
        </a:p>
      </dgm:t>
    </dgm:pt>
    <dgm:pt modelId="{F6BB3D8B-0F04-41C4-B062-A629FEAAF4A7}" type="sibTrans" cxnId="{890D0C8C-273F-463E-A4AF-91F4F1EEBE93}">
      <dgm:prSet/>
      <dgm:spPr/>
      <dgm:t>
        <a:bodyPr/>
        <a:lstStyle/>
        <a:p>
          <a:endParaRPr lang="sv-SE"/>
        </a:p>
      </dgm:t>
    </dgm:pt>
    <dgm:pt modelId="{40C28B8D-5A7A-4771-8A45-3EDF070F6D14}">
      <dgm:prSet phldrT="[Text]" custT="1"/>
      <dgm:spPr/>
      <dgm:t>
        <a:bodyPr/>
        <a:lstStyle/>
        <a:p>
          <a:r>
            <a:rPr lang="en-US" sz="1600" dirty="0"/>
            <a:t>Group</a:t>
          </a:r>
        </a:p>
      </dgm:t>
    </dgm:pt>
    <dgm:pt modelId="{2A879FB6-B5A4-4497-B6B8-4C22933A2884}" type="parTrans" cxnId="{55ECB229-EEF8-4E76-8765-94FF83FE94A5}">
      <dgm:prSet/>
      <dgm:spPr/>
      <dgm:t>
        <a:bodyPr/>
        <a:lstStyle/>
        <a:p>
          <a:endParaRPr lang="sv-SE"/>
        </a:p>
      </dgm:t>
    </dgm:pt>
    <dgm:pt modelId="{E3BCD001-75D4-4AE1-9737-F692309FDA33}" type="sibTrans" cxnId="{55ECB229-EEF8-4E76-8765-94FF83FE94A5}">
      <dgm:prSet/>
      <dgm:spPr/>
      <dgm:t>
        <a:bodyPr/>
        <a:lstStyle/>
        <a:p>
          <a:endParaRPr lang="sv-SE"/>
        </a:p>
      </dgm:t>
    </dgm:pt>
    <dgm:pt modelId="{797A1376-8F4D-4FE9-8930-03759F3E0671}">
      <dgm:prSet phldrT="[Text]" custT="1"/>
      <dgm:spPr/>
      <dgm:t>
        <a:bodyPr/>
        <a:lstStyle/>
        <a:p>
          <a:r>
            <a:rPr lang="en-US" sz="1600" dirty="0"/>
            <a:t>Person</a:t>
          </a:r>
        </a:p>
      </dgm:t>
    </dgm:pt>
    <dgm:pt modelId="{CE1743F7-0722-44B5-9FF8-D4D29AF58FCF}" type="parTrans" cxnId="{70C691E0-552C-45C2-9E29-031E19D5C91C}">
      <dgm:prSet/>
      <dgm:spPr/>
      <dgm:t>
        <a:bodyPr/>
        <a:lstStyle/>
        <a:p>
          <a:endParaRPr lang="sv-SE"/>
        </a:p>
      </dgm:t>
    </dgm:pt>
    <dgm:pt modelId="{1C9A5B11-267F-48B1-8C6F-083A82C69A78}" type="sibTrans" cxnId="{70C691E0-552C-45C2-9E29-031E19D5C91C}">
      <dgm:prSet/>
      <dgm:spPr/>
      <dgm:t>
        <a:bodyPr/>
        <a:lstStyle/>
        <a:p>
          <a:endParaRPr lang="sv-SE"/>
        </a:p>
      </dgm:t>
    </dgm:pt>
    <dgm:pt modelId="{DC92AB25-47CB-4EFB-90C0-F9611BCA2DC2}">
      <dgm:prSet phldrT="[Text]" custT="1"/>
      <dgm:spPr/>
      <dgm:t>
        <a:bodyPr/>
        <a:lstStyle/>
        <a:p>
          <a:r>
            <a:rPr lang="en-US" sz="1600" dirty="0"/>
            <a:t>Composite message</a:t>
          </a:r>
        </a:p>
      </dgm:t>
    </dgm:pt>
    <dgm:pt modelId="{80F2A753-C43F-4D17-AEFB-BB964CE75105}" type="parTrans" cxnId="{99EDD2FC-3137-4B88-A831-141C1001B9BD}">
      <dgm:prSet/>
      <dgm:spPr/>
      <dgm:t>
        <a:bodyPr/>
        <a:lstStyle/>
        <a:p>
          <a:endParaRPr lang="sv-SE"/>
        </a:p>
      </dgm:t>
    </dgm:pt>
    <dgm:pt modelId="{BD698BEC-C4DC-4175-986F-387C716C4FB9}" type="sibTrans" cxnId="{99EDD2FC-3137-4B88-A831-141C1001B9BD}">
      <dgm:prSet/>
      <dgm:spPr/>
      <dgm:t>
        <a:bodyPr/>
        <a:lstStyle/>
        <a:p>
          <a:endParaRPr lang="sv-SE"/>
        </a:p>
      </dgm:t>
    </dgm:pt>
    <dgm:pt modelId="{6DD9281C-8C04-46F5-B0D6-B3B7D0830B82}">
      <dgm:prSet phldrT="[Text]" custT="1"/>
      <dgm:spPr/>
      <dgm:t>
        <a:bodyPr/>
        <a:lstStyle/>
        <a:p>
          <a:r>
            <a:rPr lang="en-US" sz="1600" dirty="0" err="1"/>
            <a:t>LineItem</a:t>
          </a:r>
          <a:endParaRPr lang="en-US" sz="1600" dirty="0"/>
        </a:p>
      </dgm:t>
    </dgm:pt>
    <dgm:pt modelId="{D371163B-D3A3-4C1A-8B5D-FB65BF988E84}" type="parTrans" cxnId="{7008B895-4DF8-4311-BCBD-1BFF0D2B968F}">
      <dgm:prSet/>
      <dgm:spPr/>
      <dgm:t>
        <a:bodyPr/>
        <a:lstStyle/>
        <a:p>
          <a:endParaRPr lang="sv-SE"/>
        </a:p>
      </dgm:t>
    </dgm:pt>
    <dgm:pt modelId="{B074BC0C-A302-481D-AB8A-5A9C815ECD75}" type="sibTrans" cxnId="{7008B895-4DF8-4311-BCBD-1BFF0D2B968F}">
      <dgm:prSet/>
      <dgm:spPr/>
      <dgm:t>
        <a:bodyPr/>
        <a:lstStyle/>
        <a:p>
          <a:endParaRPr lang="sv-SE"/>
        </a:p>
      </dgm:t>
    </dgm:pt>
    <dgm:pt modelId="{88F894FF-2116-4D41-A6E5-FCAE14DB5E6F}">
      <dgm:prSet phldrT="[Text]" custT="1"/>
      <dgm:spPr/>
      <dgm:t>
        <a:bodyPr/>
        <a:lstStyle/>
        <a:p>
          <a:r>
            <a:rPr lang="en-US" sz="1600" dirty="0"/>
            <a:t>Examination Result</a:t>
          </a:r>
        </a:p>
      </dgm:t>
    </dgm:pt>
    <dgm:pt modelId="{DF795E9E-B844-490B-8D10-0BA35D4DBE72}" type="parTrans" cxnId="{852E1340-D045-497B-BD44-2E73D7A53237}">
      <dgm:prSet/>
      <dgm:spPr/>
      <dgm:t>
        <a:bodyPr/>
        <a:lstStyle/>
        <a:p>
          <a:endParaRPr lang="sv-SE"/>
        </a:p>
      </dgm:t>
    </dgm:pt>
    <dgm:pt modelId="{697863EA-D62E-45E6-B060-646E6EEFC070}" type="sibTrans" cxnId="{852E1340-D045-497B-BD44-2E73D7A53237}">
      <dgm:prSet/>
      <dgm:spPr/>
      <dgm:t>
        <a:bodyPr/>
        <a:lstStyle/>
        <a:p>
          <a:endParaRPr lang="sv-SE"/>
        </a:p>
      </dgm:t>
    </dgm:pt>
    <dgm:pt modelId="{3D162DE1-3403-4B02-A377-5160526C3653}">
      <dgm:prSet phldrT="[Text]" custT="1"/>
      <dgm:spPr/>
      <dgm:t>
        <a:bodyPr/>
        <a:lstStyle/>
        <a:p>
          <a:r>
            <a:rPr lang="en-US" sz="1600" dirty="0"/>
            <a:t>Result</a:t>
          </a:r>
        </a:p>
      </dgm:t>
    </dgm:pt>
    <dgm:pt modelId="{C8893332-5B5C-493B-9A17-5B03B6ACFB71}" type="parTrans" cxnId="{05FCD892-701B-4890-A826-C2D576EBF4CC}">
      <dgm:prSet/>
      <dgm:spPr/>
      <dgm:t>
        <a:bodyPr/>
        <a:lstStyle/>
        <a:p>
          <a:endParaRPr lang="sv-SE"/>
        </a:p>
      </dgm:t>
    </dgm:pt>
    <dgm:pt modelId="{A060C3A0-FDE9-4BE9-B0C8-E5F585EA749A}" type="sibTrans" cxnId="{05FCD892-701B-4890-A826-C2D576EBF4CC}">
      <dgm:prSet/>
      <dgm:spPr/>
      <dgm:t>
        <a:bodyPr/>
        <a:lstStyle/>
        <a:p>
          <a:endParaRPr lang="sv-SE"/>
        </a:p>
      </dgm:t>
    </dgm:pt>
    <dgm:pt modelId="{7154DC55-F2B1-42FA-B76C-1B4F8974D1D3}" type="pres">
      <dgm:prSet presAssocID="{D96E646F-CCFD-4D46-AADF-32F18571672E}" presName="theList" presStyleCnt="0">
        <dgm:presLayoutVars>
          <dgm:dir/>
          <dgm:animLvl val="lvl"/>
          <dgm:resizeHandles val="exact"/>
        </dgm:presLayoutVars>
      </dgm:prSet>
      <dgm:spPr/>
    </dgm:pt>
    <dgm:pt modelId="{3EECF818-CDAD-4DE9-B405-BF0EDD3860DA}" type="pres">
      <dgm:prSet presAssocID="{FD6F0AAF-BF36-48A8-ABCB-CF6D7CC5BE62}" presName="compNode" presStyleCnt="0"/>
      <dgm:spPr/>
    </dgm:pt>
    <dgm:pt modelId="{E8E8B88E-EC55-4B08-9B89-200E587A8122}" type="pres">
      <dgm:prSet presAssocID="{FD6F0AAF-BF36-48A8-ABCB-CF6D7CC5BE62}" presName="aNode" presStyleLbl="bgShp" presStyleIdx="0" presStyleCnt="2" custLinFactNeighborY="1347"/>
      <dgm:spPr/>
    </dgm:pt>
    <dgm:pt modelId="{61020C04-0EC8-4DB8-AA69-E34808F7D095}" type="pres">
      <dgm:prSet presAssocID="{FD6F0AAF-BF36-48A8-ABCB-CF6D7CC5BE62}" presName="textNode" presStyleLbl="bgShp" presStyleIdx="0" presStyleCnt="2"/>
      <dgm:spPr/>
    </dgm:pt>
    <dgm:pt modelId="{6ED343D7-4572-48AE-BEB4-88B7065F00B8}" type="pres">
      <dgm:prSet presAssocID="{FD6F0AAF-BF36-48A8-ABCB-CF6D7CC5BE62}" presName="compChildNode" presStyleCnt="0"/>
      <dgm:spPr/>
    </dgm:pt>
    <dgm:pt modelId="{D44D4002-FA0C-4711-A444-C5BE906BDD81}" type="pres">
      <dgm:prSet presAssocID="{FD6F0AAF-BF36-48A8-ABCB-CF6D7CC5BE62}" presName="theInnerList" presStyleCnt="0"/>
      <dgm:spPr/>
    </dgm:pt>
    <dgm:pt modelId="{CF68499C-C9F2-421D-BC42-2AC2F0EA2D5F}" type="pres">
      <dgm:prSet presAssocID="{B14CC15A-DE7F-4904-A8CD-623B544A099A}" presName="childNode" presStyleLbl="node1" presStyleIdx="0" presStyleCnt="16">
        <dgm:presLayoutVars>
          <dgm:bulletEnabled val="1"/>
        </dgm:presLayoutVars>
      </dgm:prSet>
      <dgm:spPr/>
    </dgm:pt>
    <dgm:pt modelId="{8433F8BB-FBF8-4CD8-A821-7795914D01D4}" type="pres">
      <dgm:prSet presAssocID="{B14CC15A-DE7F-4904-A8CD-623B544A099A}" presName="aSpace2" presStyleCnt="0"/>
      <dgm:spPr/>
    </dgm:pt>
    <dgm:pt modelId="{CABDB1C6-DBA6-4EF6-B2EE-0F2A6A16755B}" type="pres">
      <dgm:prSet presAssocID="{2586F8C6-F190-4EAC-B846-64948B319A38}" presName="childNode" presStyleLbl="node1" presStyleIdx="1" presStyleCnt="16">
        <dgm:presLayoutVars>
          <dgm:bulletEnabled val="1"/>
        </dgm:presLayoutVars>
      </dgm:prSet>
      <dgm:spPr/>
    </dgm:pt>
    <dgm:pt modelId="{B2AF4507-DCBD-4A31-949E-0DBD007F25BF}" type="pres">
      <dgm:prSet presAssocID="{2586F8C6-F190-4EAC-B846-64948B319A38}" presName="aSpace2" presStyleCnt="0"/>
      <dgm:spPr/>
    </dgm:pt>
    <dgm:pt modelId="{F4CC00CD-A2E8-4C8B-9E83-B3540BBEECDC}" type="pres">
      <dgm:prSet presAssocID="{776D3B76-A84B-4AFB-9652-7A224F230711}" presName="childNode" presStyleLbl="node1" presStyleIdx="2" presStyleCnt="16">
        <dgm:presLayoutVars>
          <dgm:bulletEnabled val="1"/>
        </dgm:presLayoutVars>
      </dgm:prSet>
      <dgm:spPr/>
    </dgm:pt>
    <dgm:pt modelId="{91E5E097-90D2-4A52-A5E1-699914AE5320}" type="pres">
      <dgm:prSet presAssocID="{776D3B76-A84B-4AFB-9652-7A224F230711}" presName="aSpace2" presStyleCnt="0"/>
      <dgm:spPr/>
    </dgm:pt>
    <dgm:pt modelId="{91115242-8365-4611-99C6-72AD72E1B095}" type="pres">
      <dgm:prSet presAssocID="{C3AD3203-EDFC-4DFC-A806-62ED7E2D391C}" presName="childNode" presStyleLbl="node1" presStyleIdx="3" presStyleCnt="16">
        <dgm:presLayoutVars>
          <dgm:bulletEnabled val="1"/>
        </dgm:presLayoutVars>
      </dgm:prSet>
      <dgm:spPr/>
    </dgm:pt>
    <dgm:pt modelId="{14A238FF-FD87-480A-B0DB-84A8E97C7154}" type="pres">
      <dgm:prSet presAssocID="{C3AD3203-EDFC-4DFC-A806-62ED7E2D391C}" presName="aSpace2" presStyleCnt="0"/>
      <dgm:spPr/>
    </dgm:pt>
    <dgm:pt modelId="{F25BD789-9919-4683-B017-290EAC97FA33}" type="pres">
      <dgm:prSet presAssocID="{99B5D91B-9A37-4FF4-84DA-EDD9EC9DBE23}" presName="childNode" presStyleLbl="node1" presStyleIdx="4" presStyleCnt="16">
        <dgm:presLayoutVars>
          <dgm:bulletEnabled val="1"/>
        </dgm:presLayoutVars>
      </dgm:prSet>
      <dgm:spPr/>
    </dgm:pt>
    <dgm:pt modelId="{21039A15-15C1-46EB-9C1B-6DD76C21A65C}" type="pres">
      <dgm:prSet presAssocID="{99B5D91B-9A37-4FF4-84DA-EDD9EC9DBE23}" presName="aSpace2" presStyleCnt="0"/>
      <dgm:spPr/>
    </dgm:pt>
    <dgm:pt modelId="{DB9B7570-F37D-43CE-B502-FFBE9A54B969}" type="pres">
      <dgm:prSet presAssocID="{C31ABF80-7698-4B61-8EB6-366EE844A242}" presName="childNode" presStyleLbl="node1" presStyleIdx="5" presStyleCnt="16">
        <dgm:presLayoutVars>
          <dgm:bulletEnabled val="1"/>
        </dgm:presLayoutVars>
      </dgm:prSet>
      <dgm:spPr/>
    </dgm:pt>
    <dgm:pt modelId="{1DC6DA65-C492-493B-8B5D-451BE1C6A8F5}" type="pres">
      <dgm:prSet presAssocID="{C31ABF80-7698-4B61-8EB6-366EE844A242}" presName="aSpace2" presStyleCnt="0"/>
      <dgm:spPr/>
    </dgm:pt>
    <dgm:pt modelId="{789279A4-CF37-4943-A687-4E3CA9EA9285}" type="pres">
      <dgm:prSet presAssocID="{591BCC3C-0896-4B1B-9B6D-1884F1ECACA9}" presName="childNode" presStyleLbl="node1" presStyleIdx="6" presStyleCnt="16">
        <dgm:presLayoutVars>
          <dgm:bulletEnabled val="1"/>
        </dgm:presLayoutVars>
      </dgm:prSet>
      <dgm:spPr/>
    </dgm:pt>
    <dgm:pt modelId="{903C649E-8C1D-43CC-A6D4-573E4EE0F755}" type="pres">
      <dgm:prSet presAssocID="{591BCC3C-0896-4B1B-9B6D-1884F1ECACA9}" presName="aSpace2" presStyleCnt="0"/>
      <dgm:spPr/>
    </dgm:pt>
    <dgm:pt modelId="{2AA27251-B8A5-47E7-B03C-98224438AC63}" type="pres">
      <dgm:prSet presAssocID="{88F894FF-2116-4D41-A6E5-FCAE14DB5E6F}" presName="childNode" presStyleLbl="node1" presStyleIdx="7" presStyleCnt="16">
        <dgm:presLayoutVars>
          <dgm:bulletEnabled val="1"/>
        </dgm:presLayoutVars>
      </dgm:prSet>
      <dgm:spPr/>
    </dgm:pt>
    <dgm:pt modelId="{3AD9210F-3D88-4DC1-9A81-BB6D520751E5}" type="pres">
      <dgm:prSet presAssocID="{FD6F0AAF-BF36-48A8-ABCB-CF6D7CC5BE62}" presName="aSpace" presStyleCnt="0"/>
      <dgm:spPr/>
    </dgm:pt>
    <dgm:pt modelId="{99CDA3A5-9F06-4C78-8734-E4FE0DDA89C4}" type="pres">
      <dgm:prSet presAssocID="{802F8C56-0759-46B5-9464-501759AE0D4F}" presName="compNode" presStyleCnt="0"/>
      <dgm:spPr/>
    </dgm:pt>
    <dgm:pt modelId="{3C0BC549-5498-45B5-9F4C-00DDBC71FD9D}" type="pres">
      <dgm:prSet presAssocID="{802F8C56-0759-46B5-9464-501759AE0D4F}" presName="aNode" presStyleLbl="bgShp" presStyleIdx="1" presStyleCnt="2" custLinFactNeighborY="1347"/>
      <dgm:spPr/>
    </dgm:pt>
    <dgm:pt modelId="{07B8F7D1-404D-48DE-82E2-AE3A839F5B6D}" type="pres">
      <dgm:prSet presAssocID="{802F8C56-0759-46B5-9464-501759AE0D4F}" presName="textNode" presStyleLbl="bgShp" presStyleIdx="1" presStyleCnt="2"/>
      <dgm:spPr/>
    </dgm:pt>
    <dgm:pt modelId="{C188FD43-46A7-460D-A5A8-17033ED3ACA9}" type="pres">
      <dgm:prSet presAssocID="{802F8C56-0759-46B5-9464-501759AE0D4F}" presName="compChildNode" presStyleCnt="0"/>
      <dgm:spPr/>
    </dgm:pt>
    <dgm:pt modelId="{005E4337-50D9-44F1-85DE-0392025C1297}" type="pres">
      <dgm:prSet presAssocID="{802F8C56-0759-46B5-9464-501759AE0D4F}" presName="theInnerList" presStyleCnt="0"/>
      <dgm:spPr/>
    </dgm:pt>
    <dgm:pt modelId="{C492429B-E4C2-4232-8C79-162CDA02A52D}" type="pres">
      <dgm:prSet presAssocID="{950E8D13-C4E6-4213-A171-34B90393CF39}" presName="childNode" presStyleLbl="node1" presStyleIdx="8" presStyleCnt="16">
        <dgm:presLayoutVars>
          <dgm:bulletEnabled val="1"/>
        </dgm:presLayoutVars>
      </dgm:prSet>
      <dgm:spPr/>
    </dgm:pt>
    <dgm:pt modelId="{2BEBC3F5-932C-4278-BCD3-038E7227BD5C}" type="pres">
      <dgm:prSet presAssocID="{950E8D13-C4E6-4213-A171-34B90393CF39}" presName="aSpace2" presStyleCnt="0"/>
      <dgm:spPr/>
    </dgm:pt>
    <dgm:pt modelId="{8B2C1B9C-578E-4753-902F-26F9E47DA8C5}" type="pres">
      <dgm:prSet presAssocID="{FAF58676-CC56-4CF8-9D60-7EBF2FB1F247}" presName="childNode" presStyleLbl="node1" presStyleIdx="9" presStyleCnt="16">
        <dgm:presLayoutVars>
          <dgm:bulletEnabled val="1"/>
        </dgm:presLayoutVars>
      </dgm:prSet>
      <dgm:spPr/>
    </dgm:pt>
    <dgm:pt modelId="{93036090-A308-48BB-90A4-D73CBC3933FF}" type="pres">
      <dgm:prSet presAssocID="{FAF58676-CC56-4CF8-9D60-7EBF2FB1F247}" presName="aSpace2" presStyleCnt="0"/>
      <dgm:spPr/>
    </dgm:pt>
    <dgm:pt modelId="{B9C64890-6836-4861-9933-4E9634A0E56A}" type="pres">
      <dgm:prSet presAssocID="{A570D48C-6E25-4E3A-B3BB-89ADAF0071D9}" presName="childNode" presStyleLbl="node1" presStyleIdx="10" presStyleCnt="16">
        <dgm:presLayoutVars>
          <dgm:bulletEnabled val="1"/>
        </dgm:presLayoutVars>
      </dgm:prSet>
      <dgm:spPr/>
    </dgm:pt>
    <dgm:pt modelId="{96DA1BBB-D32F-4C7C-B15A-45DB56C7C563}" type="pres">
      <dgm:prSet presAssocID="{A570D48C-6E25-4E3A-B3BB-89ADAF0071D9}" presName="aSpace2" presStyleCnt="0"/>
      <dgm:spPr/>
    </dgm:pt>
    <dgm:pt modelId="{FEB00714-E892-48AE-9002-BAD7688BD7A6}" type="pres">
      <dgm:prSet presAssocID="{40C28B8D-5A7A-4771-8A45-3EDF070F6D14}" presName="childNode" presStyleLbl="node1" presStyleIdx="11" presStyleCnt="16">
        <dgm:presLayoutVars>
          <dgm:bulletEnabled val="1"/>
        </dgm:presLayoutVars>
      </dgm:prSet>
      <dgm:spPr/>
    </dgm:pt>
    <dgm:pt modelId="{49D261EE-E1B2-4366-B3E6-B20655F0A047}" type="pres">
      <dgm:prSet presAssocID="{40C28B8D-5A7A-4771-8A45-3EDF070F6D14}" presName="aSpace2" presStyleCnt="0"/>
      <dgm:spPr/>
    </dgm:pt>
    <dgm:pt modelId="{4C0B5E58-50C2-4186-A07E-1CD3584520EB}" type="pres">
      <dgm:prSet presAssocID="{797A1376-8F4D-4FE9-8930-03759F3E0671}" presName="childNode" presStyleLbl="node1" presStyleIdx="12" presStyleCnt="16">
        <dgm:presLayoutVars>
          <dgm:bulletEnabled val="1"/>
        </dgm:presLayoutVars>
      </dgm:prSet>
      <dgm:spPr/>
    </dgm:pt>
    <dgm:pt modelId="{A7CF3F15-40F9-4931-97C4-19379E451B24}" type="pres">
      <dgm:prSet presAssocID="{797A1376-8F4D-4FE9-8930-03759F3E0671}" presName="aSpace2" presStyleCnt="0"/>
      <dgm:spPr/>
    </dgm:pt>
    <dgm:pt modelId="{AB643F21-A59C-4100-A5E8-6DF146A8CA50}" type="pres">
      <dgm:prSet presAssocID="{DC92AB25-47CB-4EFB-90C0-F9611BCA2DC2}" presName="childNode" presStyleLbl="node1" presStyleIdx="13" presStyleCnt="16">
        <dgm:presLayoutVars>
          <dgm:bulletEnabled val="1"/>
        </dgm:presLayoutVars>
      </dgm:prSet>
      <dgm:spPr/>
    </dgm:pt>
    <dgm:pt modelId="{846F24C8-E011-49EC-A50E-D32C131B2270}" type="pres">
      <dgm:prSet presAssocID="{DC92AB25-47CB-4EFB-90C0-F9611BCA2DC2}" presName="aSpace2" presStyleCnt="0"/>
      <dgm:spPr/>
    </dgm:pt>
    <dgm:pt modelId="{75ECCDC6-B83F-40E5-8154-D7E33D53553E}" type="pres">
      <dgm:prSet presAssocID="{6DD9281C-8C04-46F5-B0D6-B3B7D0830B82}" presName="childNode" presStyleLbl="node1" presStyleIdx="14" presStyleCnt="16">
        <dgm:presLayoutVars>
          <dgm:bulletEnabled val="1"/>
        </dgm:presLayoutVars>
      </dgm:prSet>
      <dgm:spPr/>
    </dgm:pt>
    <dgm:pt modelId="{CCC690BC-45FE-4115-B087-1783864C50CC}" type="pres">
      <dgm:prSet presAssocID="{6DD9281C-8C04-46F5-B0D6-B3B7D0830B82}" presName="aSpace2" presStyleCnt="0"/>
      <dgm:spPr/>
    </dgm:pt>
    <dgm:pt modelId="{7A627C84-324D-4D35-95AF-96C4B9975C45}" type="pres">
      <dgm:prSet presAssocID="{3D162DE1-3403-4B02-A377-5160526C3653}" presName="childNode" presStyleLbl="node1" presStyleIdx="15" presStyleCnt="16">
        <dgm:presLayoutVars>
          <dgm:bulletEnabled val="1"/>
        </dgm:presLayoutVars>
      </dgm:prSet>
      <dgm:spPr/>
    </dgm:pt>
  </dgm:ptLst>
  <dgm:cxnLst>
    <dgm:cxn modelId="{65D8BA04-0E23-4D0C-9970-6E7EBE0446D0}" type="presOf" srcId="{B14CC15A-DE7F-4904-A8CD-623B544A099A}" destId="{CF68499C-C9F2-421D-BC42-2AC2F0EA2D5F}" srcOrd="0" destOrd="0" presId="urn:microsoft.com/office/officeart/2005/8/layout/lProcess2"/>
    <dgm:cxn modelId="{64BBD50E-38D5-4820-BF0D-591F0D3D5F38}" srcId="{FD6F0AAF-BF36-48A8-ABCB-CF6D7CC5BE62}" destId="{2586F8C6-F190-4EAC-B846-64948B319A38}" srcOrd="1" destOrd="0" parTransId="{FBF2C263-E257-4A13-BE0C-E63E5F828D2D}" sibTransId="{D424FE7E-827D-414B-AFC6-8DA2BFB3CAFF}"/>
    <dgm:cxn modelId="{454A770F-8719-4F7E-B40A-AD0ADC155E97}" srcId="{802F8C56-0759-46B5-9464-501759AE0D4F}" destId="{FAF58676-CC56-4CF8-9D60-7EBF2FB1F247}" srcOrd="1" destOrd="0" parTransId="{879AA4C7-D4E4-4E7A-9329-5399A57E3D62}" sibTransId="{B74E4E50-2B8E-47EE-8E34-195058E89320}"/>
    <dgm:cxn modelId="{56F62017-5BCF-4637-94E1-B3546AD02CBC}" type="presOf" srcId="{2586F8C6-F190-4EAC-B846-64948B319A38}" destId="{CABDB1C6-DBA6-4EF6-B2EE-0F2A6A16755B}" srcOrd="0" destOrd="0" presId="urn:microsoft.com/office/officeart/2005/8/layout/lProcess2"/>
    <dgm:cxn modelId="{B638661C-BF8F-45C1-BAA9-750A06B643C8}" type="presOf" srcId="{A570D48C-6E25-4E3A-B3BB-89ADAF0071D9}" destId="{B9C64890-6836-4861-9933-4E9634A0E56A}" srcOrd="0" destOrd="0" presId="urn:microsoft.com/office/officeart/2005/8/layout/lProcess2"/>
    <dgm:cxn modelId="{55ECB229-EEF8-4E76-8765-94FF83FE94A5}" srcId="{802F8C56-0759-46B5-9464-501759AE0D4F}" destId="{40C28B8D-5A7A-4771-8A45-3EDF070F6D14}" srcOrd="3" destOrd="0" parTransId="{2A879FB6-B5A4-4497-B6B8-4C22933A2884}" sibTransId="{E3BCD001-75D4-4AE1-9737-F692309FDA33}"/>
    <dgm:cxn modelId="{17DEDF3A-64ED-4E5E-BFBB-4A0AA101B38E}" type="presOf" srcId="{797A1376-8F4D-4FE9-8930-03759F3E0671}" destId="{4C0B5E58-50C2-4186-A07E-1CD3584520EB}" srcOrd="0" destOrd="0" presId="urn:microsoft.com/office/officeart/2005/8/layout/lProcess2"/>
    <dgm:cxn modelId="{852E1340-D045-497B-BD44-2E73D7A53237}" srcId="{FD6F0AAF-BF36-48A8-ABCB-CF6D7CC5BE62}" destId="{88F894FF-2116-4D41-A6E5-FCAE14DB5E6F}" srcOrd="7" destOrd="0" parTransId="{DF795E9E-B844-490B-8D10-0BA35D4DBE72}" sibTransId="{697863EA-D62E-45E6-B060-646E6EEFC070}"/>
    <dgm:cxn modelId="{5FA17D5B-F401-432C-8497-943AF75979B8}" srcId="{D96E646F-CCFD-4D46-AADF-32F18571672E}" destId="{802F8C56-0759-46B5-9464-501759AE0D4F}" srcOrd="1" destOrd="0" parTransId="{B6C75F9C-5237-4890-A630-AB6A0E06DEB3}" sibTransId="{07AA1842-E26F-4496-AD7E-3B3680B640EC}"/>
    <dgm:cxn modelId="{2A93D542-89D7-44BD-86C8-94E1C96BC960}" type="presOf" srcId="{DC92AB25-47CB-4EFB-90C0-F9611BCA2DC2}" destId="{AB643F21-A59C-4100-A5E8-6DF146A8CA50}" srcOrd="0" destOrd="0" presId="urn:microsoft.com/office/officeart/2005/8/layout/lProcess2"/>
    <dgm:cxn modelId="{904A7144-C8E0-4AA8-B136-2DA43D0487CC}" type="presOf" srcId="{591BCC3C-0896-4B1B-9B6D-1884F1ECACA9}" destId="{789279A4-CF37-4943-A687-4E3CA9EA9285}" srcOrd="0" destOrd="0" presId="urn:microsoft.com/office/officeart/2005/8/layout/lProcess2"/>
    <dgm:cxn modelId="{AFCDB944-00D3-4A6F-BEA6-2C42D9225F00}" type="presOf" srcId="{3D162DE1-3403-4B02-A377-5160526C3653}" destId="{7A627C84-324D-4D35-95AF-96C4B9975C45}" srcOrd="0" destOrd="0" presId="urn:microsoft.com/office/officeart/2005/8/layout/lProcess2"/>
    <dgm:cxn modelId="{CCD70246-7DE4-4264-BDF1-A4A379E9B82C}" srcId="{FD6F0AAF-BF36-48A8-ABCB-CF6D7CC5BE62}" destId="{B14CC15A-DE7F-4904-A8CD-623B544A099A}" srcOrd="0" destOrd="0" parTransId="{FD247795-D714-40A2-A21B-33C9E60D797E}" sibTransId="{E1A45D55-98E7-4751-866C-1369C6ED0465}"/>
    <dgm:cxn modelId="{948BAE52-24A6-4D42-B042-F4FFC841D396}" type="presOf" srcId="{40C28B8D-5A7A-4771-8A45-3EDF070F6D14}" destId="{FEB00714-E892-48AE-9002-BAD7688BD7A6}" srcOrd="0" destOrd="0" presId="urn:microsoft.com/office/officeart/2005/8/layout/lProcess2"/>
    <dgm:cxn modelId="{1550B872-B802-469A-A417-33E3017C123E}" srcId="{802F8C56-0759-46B5-9464-501759AE0D4F}" destId="{950E8D13-C4E6-4213-A171-34B90393CF39}" srcOrd="0" destOrd="0" parTransId="{967678DD-204F-46C2-91A6-9A8973248551}" sibTransId="{77F34B26-E012-4D6D-8406-43A9F9286175}"/>
    <dgm:cxn modelId="{2DEA0577-CE0A-4D70-B741-043AA27AD6DF}" type="presOf" srcId="{C31ABF80-7698-4B61-8EB6-366EE844A242}" destId="{DB9B7570-F37D-43CE-B502-FFBE9A54B969}" srcOrd="0" destOrd="0" presId="urn:microsoft.com/office/officeart/2005/8/layout/lProcess2"/>
    <dgm:cxn modelId="{AC6D8A58-D313-41FE-B8F9-8BE2DEF5E418}" type="presOf" srcId="{D96E646F-CCFD-4D46-AADF-32F18571672E}" destId="{7154DC55-F2B1-42FA-B76C-1B4F8974D1D3}" srcOrd="0" destOrd="0" presId="urn:microsoft.com/office/officeart/2005/8/layout/lProcess2"/>
    <dgm:cxn modelId="{17AACD59-1392-4A9A-ABDF-6CABD3C5C8D1}" srcId="{802F8C56-0759-46B5-9464-501759AE0D4F}" destId="{A570D48C-6E25-4E3A-B3BB-89ADAF0071D9}" srcOrd="2" destOrd="0" parTransId="{15B485E0-346E-4C4E-AC9E-A710981FD0B8}" sibTransId="{B9229632-9006-4185-9A61-78D897C7299B}"/>
    <dgm:cxn modelId="{4DBDE88A-BF3A-49FA-8F90-4E0CEACB0E9B}" type="presOf" srcId="{99B5D91B-9A37-4FF4-84DA-EDD9EC9DBE23}" destId="{F25BD789-9919-4683-B017-290EAC97FA33}" srcOrd="0" destOrd="0" presId="urn:microsoft.com/office/officeart/2005/8/layout/lProcess2"/>
    <dgm:cxn modelId="{890D0C8C-273F-463E-A4AF-91F4F1EEBE93}" srcId="{FD6F0AAF-BF36-48A8-ABCB-CF6D7CC5BE62}" destId="{591BCC3C-0896-4B1B-9B6D-1884F1ECACA9}" srcOrd="6" destOrd="0" parTransId="{5B7E8B59-FAD3-4924-84D9-704A75F2C525}" sibTransId="{F6BB3D8B-0F04-41C4-B062-A629FEAAF4A7}"/>
    <dgm:cxn modelId="{EC825091-A9D2-4F7F-9D84-C6957D164DA0}" type="presOf" srcId="{950E8D13-C4E6-4213-A171-34B90393CF39}" destId="{C492429B-E4C2-4232-8C79-162CDA02A52D}" srcOrd="0" destOrd="0" presId="urn:microsoft.com/office/officeart/2005/8/layout/lProcess2"/>
    <dgm:cxn modelId="{05FCD892-701B-4890-A826-C2D576EBF4CC}" srcId="{802F8C56-0759-46B5-9464-501759AE0D4F}" destId="{3D162DE1-3403-4B02-A377-5160526C3653}" srcOrd="7" destOrd="0" parTransId="{C8893332-5B5C-493B-9A17-5B03B6ACFB71}" sibTransId="{A060C3A0-FDE9-4BE9-B0C8-E5F585EA749A}"/>
    <dgm:cxn modelId="{7008B895-4DF8-4311-BCBD-1BFF0D2B968F}" srcId="{802F8C56-0759-46B5-9464-501759AE0D4F}" destId="{6DD9281C-8C04-46F5-B0D6-B3B7D0830B82}" srcOrd="6" destOrd="0" parTransId="{D371163B-D3A3-4C1A-8B5D-FB65BF988E84}" sibTransId="{B074BC0C-A302-481D-AB8A-5A9C815ECD75}"/>
    <dgm:cxn modelId="{CC4899A9-57C5-44E7-BD7C-047411BE1E08}" srcId="{FD6F0AAF-BF36-48A8-ABCB-CF6D7CC5BE62}" destId="{99B5D91B-9A37-4FF4-84DA-EDD9EC9DBE23}" srcOrd="4" destOrd="0" parTransId="{31911055-985F-4CC3-B8B1-4A419DCB30A6}" sibTransId="{09E1D401-3215-4684-A836-7549C465B5E3}"/>
    <dgm:cxn modelId="{4D73CBA9-0883-4D2E-BCA6-33D968A3B63C}" type="presOf" srcId="{776D3B76-A84B-4AFB-9652-7A224F230711}" destId="{F4CC00CD-A2E8-4C8B-9E83-B3540BBEECDC}" srcOrd="0" destOrd="0" presId="urn:microsoft.com/office/officeart/2005/8/layout/lProcess2"/>
    <dgm:cxn modelId="{E2FB17AD-2A23-46F1-9BD8-F36982F37F5F}" srcId="{FD6F0AAF-BF36-48A8-ABCB-CF6D7CC5BE62}" destId="{C3AD3203-EDFC-4DFC-A806-62ED7E2D391C}" srcOrd="3" destOrd="0" parTransId="{102C35E5-F0A5-42DD-A342-6947B4435AA6}" sibTransId="{6DF13D3F-6B8E-4A87-B2EF-0F81F9AE42CC}"/>
    <dgm:cxn modelId="{58206EAD-A825-4FD3-94D2-F74262AE3622}" type="presOf" srcId="{6DD9281C-8C04-46F5-B0D6-B3B7D0830B82}" destId="{75ECCDC6-B83F-40E5-8154-D7E33D53553E}" srcOrd="0" destOrd="0" presId="urn:microsoft.com/office/officeart/2005/8/layout/lProcess2"/>
    <dgm:cxn modelId="{51D83CAE-4959-403D-834D-A5FC91A91DCD}" srcId="{D96E646F-CCFD-4D46-AADF-32F18571672E}" destId="{FD6F0AAF-BF36-48A8-ABCB-CF6D7CC5BE62}" srcOrd="0" destOrd="0" parTransId="{5A18741F-C893-4F62-BAA7-5AC74168885A}" sibTransId="{D23150D5-CCBD-43CD-8665-98EF44DE73BD}"/>
    <dgm:cxn modelId="{947B53B3-6E48-4A11-A484-A9CD06246A0D}" srcId="{FD6F0AAF-BF36-48A8-ABCB-CF6D7CC5BE62}" destId="{C31ABF80-7698-4B61-8EB6-366EE844A242}" srcOrd="5" destOrd="0" parTransId="{0479F8E2-9588-4B63-8080-9FF025738BB0}" sibTransId="{8A261F37-F83F-4C26-B96A-2857C2AEFA7D}"/>
    <dgm:cxn modelId="{2940C5B3-FC90-4106-ABF3-F35C934F42DE}" type="presOf" srcId="{C3AD3203-EDFC-4DFC-A806-62ED7E2D391C}" destId="{91115242-8365-4611-99C6-72AD72E1B095}" srcOrd="0" destOrd="0" presId="urn:microsoft.com/office/officeart/2005/8/layout/lProcess2"/>
    <dgm:cxn modelId="{58F07AC2-B5EA-42D1-8BA0-7C46694741BB}" type="presOf" srcId="{88F894FF-2116-4D41-A6E5-FCAE14DB5E6F}" destId="{2AA27251-B8A5-47E7-B03C-98224438AC63}" srcOrd="0" destOrd="0" presId="urn:microsoft.com/office/officeart/2005/8/layout/lProcess2"/>
    <dgm:cxn modelId="{970563CD-430B-4437-B880-C4E5184C4F96}" type="presOf" srcId="{FD6F0AAF-BF36-48A8-ABCB-CF6D7CC5BE62}" destId="{61020C04-0EC8-4DB8-AA69-E34808F7D095}" srcOrd="1" destOrd="0" presId="urn:microsoft.com/office/officeart/2005/8/layout/lProcess2"/>
    <dgm:cxn modelId="{E7654CD6-5035-4CD6-B9E8-F29EB016FFA0}" type="presOf" srcId="{802F8C56-0759-46B5-9464-501759AE0D4F}" destId="{07B8F7D1-404D-48DE-82E2-AE3A839F5B6D}" srcOrd="1" destOrd="0" presId="urn:microsoft.com/office/officeart/2005/8/layout/lProcess2"/>
    <dgm:cxn modelId="{70C691E0-552C-45C2-9E29-031E19D5C91C}" srcId="{802F8C56-0759-46B5-9464-501759AE0D4F}" destId="{797A1376-8F4D-4FE9-8930-03759F3E0671}" srcOrd="4" destOrd="0" parTransId="{CE1743F7-0722-44B5-9FF8-D4D29AF58FCF}" sibTransId="{1C9A5B11-267F-48B1-8C6F-083A82C69A78}"/>
    <dgm:cxn modelId="{C51D33E3-0D27-468F-892B-65573CEA7D54}" srcId="{FD6F0AAF-BF36-48A8-ABCB-CF6D7CC5BE62}" destId="{776D3B76-A84B-4AFB-9652-7A224F230711}" srcOrd="2" destOrd="0" parTransId="{A1665228-9848-4F23-ADC9-CB569D85D66B}" sibTransId="{BB603C97-BF9D-4520-BD67-003CA41DFBF9}"/>
    <dgm:cxn modelId="{D6E102E5-2252-4ED5-9EB9-79EC99537319}" type="presOf" srcId="{FAF58676-CC56-4CF8-9D60-7EBF2FB1F247}" destId="{8B2C1B9C-578E-4753-902F-26F9E47DA8C5}" srcOrd="0" destOrd="0" presId="urn:microsoft.com/office/officeart/2005/8/layout/lProcess2"/>
    <dgm:cxn modelId="{EFA7BDEE-DFE7-48BB-8EB4-031ECC95C0FB}" type="presOf" srcId="{FD6F0AAF-BF36-48A8-ABCB-CF6D7CC5BE62}" destId="{E8E8B88E-EC55-4B08-9B89-200E587A8122}" srcOrd="0" destOrd="0" presId="urn:microsoft.com/office/officeart/2005/8/layout/lProcess2"/>
    <dgm:cxn modelId="{99EDD2FC-3137-4B88-A831-141C1001B9BD}" srcId="{802F8C56-0759-46B5-9464-501759AE0D4F}" destId="{DC92AB25-47CB-4EFB-90C0-F9611BCA2DC2}" srcOrd="5" destOrd="0" parTransId="{80F2A753-C43F-4D17-AEFB-BB964CE75105}" sibTransId="{BD698BEC-C4DC-4175-986F-387C716C4FB9}"/>
    <dgm:cxn modelId="{697DC8FE-6CFE-4749-9351-ECA3CE342594}" type="presOf" srcId="{802F8C56-0759-46B5-9464-501759AE0D4F}" destId="{3C0BC549-5498-45B5-9F4C-00DDBC71FD9D}" srcOrd="0" destOrd="0" presId="urn:microsoft.com/office/officeart/2005/8/layout/lProcess2"/>
    <dgm:cxn modelId="{4D403D65-A8AC-472E-A61B-E3591545CF9F}" type="presParOf" srcId="{7154DC55-F2B1-42FA-B76C-1B4F8974D1D3}" destId="{3EECF818-CDAD-4DE9-B405-BF0EDD3860DA}" srcOrd="0" destOrd="0" presId="urn:microsoft.com/office/officeart/2005/8/layout/lProcess2"/>
    <dgm:cxn modelId="{7509AF62-70C5-4FE8-8039-7F5AC4356E5C}" type="presParOf" srcId="{3EECF818-CDAD-4DE9-B405-BF0EDD3860DA}" destId="{E8E8B88E-EC55-4B08-9B89-200E587A8122}" srcOrd="0" destOrd="0" presId="urn:microsoft.com/office/officeart/2005/8/layout/lProcess2"/>
    <dgm:cxn modelId="{30441D6D-EC72-40CE-B955-4E4EC189FE8D}" type="presParOf" srcId="{3EECF818-CDAD-4DE9-B405-BF0EDD3860DA}" destId="{61020C04-0EC8-4DB8-AA69-E34808F7D095}" srcOrd="1" destOrd="0" presId="urn:microsoft.com/office/officeart/2005/8/layout/lProcess2"/>
    <dgm:cxn modelId="{BC5222B2-273B-4D33-99A0-89F9D29F15E9}" type="presParOf" srcId="{3EECF818-CDAD-4DE9-B405-BF0EDD3860DA}" destId="{6ED343D7-4572-48AE-BEB4-88B7065F00B8}" srcOrd="2" destOrd="0" presId="urn:microsoft.com/office/officeart/2005/8/layout/lProcess2"/>
    <dgm:cxn modelId="{082F04A5-D706-4CBF-9C70-BA7E65D10446}" type="presParOf" srcId="{6ED343D7-4572-48AE-BEB4-88B7065F00B8}" destId="{D44D4002-FA0C-4711-A444-C5BE906BDD81}" srcOrd="0" destOrd="0" presId="urn:microsoft.com/office/officeart/2005/8/layout/lProcess2"/>
    <dgm:cxn modelId="{E83E2ABC-2DD4-483B-AAB5-E6FC707465C4}" type="presParOf" srcId="{D44D4002-FA0C-4711-A444-C5BE906BDD81}" destId="{CF68499C-C9F2-421D-BC42-2AC2F0EA2D5F}" srcOrd="0" destOrd="0" presId="urn:microsoft.com/office/officeart/2005/8/layout/lProcess2"/>
    <dgm:cxn modelId="{D038CA8C-8CC2-4D34-9697-27DC73A473BC}" type="presParOf" srcId="{D44D4002-FA0C-4711-A444-C5BE906BDD81}" destId="{8433F8BB-FBF8-4CD8-A821-7795914D01D4}" srcOrd="1" destOrd="0" presId="urn:microsoft.com/office/officeart/2005/8/layout/lProcess2"/>
    <dgm:cxn modelId="{430832B4-A53D-4021-9BCF-EF2EAA0C3C46}" type="presParOf" srcId="{D44D4002-FA0C-4711-A444-C5BE906BDD81}" destId="{CABDB1C6-DBA6-4EF6-B2EE-0F2A6A16755B}" srcOrd="2" destOrd="0" presId="urn:microsoft.com/office/officeart/2005/8/layout/lProcess2"/>
    <dgm:cxn modelId="{14B52C5D-E486-494B-ADB7-529E7239B5D3}" type="presParOf" srcId="{D44D4002-FA0C-4711-A444-C5BE906BDD81}" destId="{B2AF4507-DCBD-4A31-949E-0DBD007F25BF}" srcOrd="3" destOrd="0" presId="urn:microsoft.com/office/officeart/2005/8/layout/lProcess2"/>
    <dgm:cxn modelId="{72DB91A8-776E-4853-87EF-E64D1BD46251}" type="presParOf" srcId="{D44D4002-FA0C-4711-A444-C5BE906BDD81}" destId="{F4CC00CD-A2E8-4C8B-9E83-B3540BBEECDC}" srcOrd="4" destOrd="0" presId="urn:microsoft.com/office/officeart/2005/8/layout/lProcess2"/>
    <dgm:cxn modelId="{061FFE04-00F1-4A32-89A3-3630B1922566}" type="presParOf" srcId="{D44D4002-FA0C-4711-A444-C5BE906BDD81}" destId="{91E5E097-90D2-4A52-A5E1-699914AE5320}" srcOrd="5" destOrd="0" presId="urn:microsoft.com/office/officeart/2005/8/layout/lProcess2"/>
    <dgm:cxn modelId="{4208D2BE-1B82-4B8C-AEE6-370182552767}" type="presParOf" srcId="{D44D4002-FA0C-4711-A444-C5BE906BDD81}" destId="{91115242-8365-4611-99C6-72AD72E1B095}" srcOrd="6" destOrd="0" presId="urn:microsoft.com/office/officeart/2005/8/layout/lProcess2"/>
    <dgm:cxn modelId="{22B9EC13-924F-4E3D-8764-150FD8F08003}" type="presParOf" srcId="{D44D4002-FA0C-4711-A444-C5BE906BDD81}" destId="{14A238FF-FD87-480A-B0DB-84A8E97C7154}" srcOrd="7" destOrd="0" presId="urn:microsoft.com/office/officeart/2005/8/layout/lProcess2"/>
    <dgm:cxn modelId="{2D7B648C-6466-43F9-90AC-7F5A006C1133}" type="presParOf" srcId="{D44D4002-FA0C-4711-A444-C5BE906BDD81}" destId="{F25BD789-9919-4683-B017-290EAC97FA33}" srcOrd="8" destOrd="0" presId="urn:microsoft.com/office/officeart/2005/8/layout/lProcess2"/>
    <dgm:cxn modelId="{B3460102-874E-4E68-A38C-0C8ADE450344}" type="presParOf" srcId="{D44D4002-FA0C-4711-A444-C5BE906BDD81}" destId="{21039A15-15C1-46EB-9C1B-6DD76C21A65C}" srcOrd="9" destOrd="0" presId="urn:microsoft.com/office/officeart/2005/8/layout/lProcess2"/>
    <dgm:cxn modelId="{2F9408E1-8668-4F6E-8069-3DC37797D871}" type="presParOf" srcId="{D44D4002-FA0C-4711-A444-C5BE906BDD81}" destId="{DB9B7570-F37D-43CE-B502-FFBE9A54B969}" srcOrd="10" destOrd="0" presId="urn:microsoft.com/office/officeart/2005/8/layout/lProcess2"/>
    <dgm:cxn modelId="{4AD0F705-16A9-41BE-BD41-4FE4A9C6517A}" type="presParOf" srcId="{D44D4002-FA0C-4711-A444-C5BE906BDD81}" destId="{1DC6DA65-C492-493B-8B5D-451BE1C6A8F5}" srcOrd="11" destOrd="0" presId="urn:microsoft.com/office/officeart/2005/8/layout/lProcess2"/>
    <dgm:cxn modelId="{3E168A6B-BE8E-4C9B-959E-845080460D29}" type="presParOf" srcId="{D44D4002-FA0C-4711-A444-C5BE906BDD81}" destId="{789279A4-CF37-4943-A687-4E3CA9EA9285}" srcOrd="12" destOrd="0" presId="urn:microsoft.com/office/officeart/2005/8/layout/lProcess2"/>
    <dgm:cxn modelId="{B5815F89-554F-4282-9EA8-86FD316C087E}" type="presParOf" srcId="{D44D4002-FA0C-4711-A444-C5BE906BDD81}" destId="{903C649E-8C1D-43CC-A6D4-573E4EE0F755}" srcOrd="13" destOrd="0" presId="urn:microsoft.com/office/officeart/2005/8/layout/lProcess2"/>
    <dgm:cxn modelId="{6727F791-3389-43F3-BB6E-CC88410DDA62}" type="presParOf" srcId="{D44D4002-FA0C-4711-A444-C5BE906BDD81}" destId="{2AA27251-B8A5-47E7-B03C-98224438AC63}" srcOrd="14" destOrd="0" presId="urn:microsoft.com/office/officeart/2005/8/layout/lProcess2"/>
    <dgm:cxn modelId="{72584310-79CF-4E57-8AF5-BD2391D9E22C}" type="presParOf" srcId="{7154DC55-F2B1-42FA-B76C-1B4F8974D1D3}" destId="{3AD9210F-3D88-4DC1-9A81-BB6D520751E5}" srcOrd="1" destOrd="0" presId="urn:microsoft.com/office/officeart/2005/8/layout/lProcess2"/>
    <dgm:cxn modelId="{2A547234-6E0F-4C4C-A59F-A1B8374FA68C}" type="presParOf" srcId="{7154DC55-F2B1-42FA-B76C-1B4F8974D1D3}" destId="{99CDA3A5-9F06-4C78-8734-E4FE0DDA89C4}" srcOrd="2" destOrd="0" presId="urn:microsoft.com/office/officeart/2005/8/layout/lProcess2"/>
    <dgm:cxn modelId="{0B260654-B82D-4B20-80C9-1C1769D7CD15}" type="presParOf" srcId="{99CDA3A5-9F06-4C78-8734-E4FE0DDA89C4}" destId="{3C0BC549-5498-45B5-9F4C-00DDBC71FD9D}" srcOrd="0" destOrd="0" presId="urn:microsoft.com/office/officeart/2005/8/layout/lProcess2"/>
    <dgm:cxn modelId="{EC3A8774-1C4C-4C37-994B-538FAE8728D2}" type="presParOf" srcId="{99CDA3A5-9F06-4C78-8734-E4FE0DDA89C4}" destId="{07B8F7D1-404D-48DE-82E2-AE3A839F5B6D}" srcOrd="1" destOrd="0" presId="urn:microsoft.com/office/officeart/2005/8/layout/lProcess2"/>
    <dgm:cxn modelId="{FCC9E48E-B48D-4145-85A7-CC29A8EC7523}" type="presParOf" srcId="{99CDA3A5-9F06-4C78-8734-E4FE0DDA89C4}" destId="{C188FD43-46A7-460D-A5A8-17033ED3ACA9}" srcOrd="2" destOrd="0" presId="urn:microsoft.com/office/officeart/2005/8/layout/lProcess2"/>
    <dgm:cxn modelId="{99B2A279-ECF2-4572-A7C2-28AD879C8809}" type="presParOf" srcId="{C188FD43-46A7-460D-A5A8-17033ED3ACA9}" destId="{005E4337-50D9-44F1-85DE-0392025C1297}" srcOrd="0" destOrd="0" presId="urn:microsoft.com/office/officeart/2005/8/layout/lProcess2"/>
    <dgm:cxn modelId="{7EB11B88-6B84-425D-8095-CA92782275A4}" type="presParOf" srcId="{005E4337-50D9-44F1-85DE-0392025C1297}" destId="{C492429B-E4C2-4232-8C79-162CDA02A52D}" srcOrd="0" destOrd="0" presId="urn:microsoft.com/office/officeart/2005/8/layout/lProcess2"/>
    <dgm:cxn modelId="{6DF76381-3CE0-420D-9A28-AAFFE74CC745}" type="presParOf" srcId="{005E4337-50D9-44F1-85DE-0392025C1297}" destId="{2BEBC3F5-932C-4278-BCD3-038E7227BD5C}" srcOrd="1" destOrd="0" presId="urn:microsoft.com/office/officeart/2005/8/layout/lProcess2"/>
    <dgm:cxn modelId="{19069AD7-5934-4517-8F03-66A5DD2411BA}" type="presParOf" srcId="{005E4337-50D9-44F1-85DE-0392025C1297}" destId="{8B2C1B9C-578E-4753-902F-26F9E47DA8C5}" srcOrd="2" destOrd="0" presId="urn:microsoft.com/office/officeart/2005/8/layout/lProcess2"/>
    <dgm:cxn modelId="{EA2AD489-EA4A-45A1-98E9-91CBD2FD71CB}" type="presParOf" srcId="{005E4337-50D9-44F1-85DE-0392025C1297}" destId="{93036090-A308-48BB-90A4-D73CBC3933FF}" srcOrd="3" destOrd="0" presId="urn:microsoft.com/office/officeart/2005/8/layout/lProcess2"/>
    <dgm:cxn modelId="{03BDE07A-480B-4FF6-B2D8-98D9B0590274}" type="presParOf" srcId="{005E4337-50D9-44F1-85DE-0392025C1297}" destId="{B9C64890-6836-4861-9933-4E9634A0E56A}" srcOrd="4" destOrd="0" presId="urn:microsoft.com/office/officeart/2005/8/layout/lProcess2"/>
    <dgm:cxn modelId="{875A9658-4845-4C5A-ABCB-C514EF27D688}" type="presParOf" srcId="{005E4337-50D9-44F1-85DE-0392025C1297}" destId="{96DA1BBB-D32F-4C7C-B15A-45DB56C7C563}" srcOrd="5" destOrd="0" presId="urn:microsoft.com/office/officeart/2005/8/layout/lProcess2"/>
    <dgm:cxn modelId="{AE1C212D-CCA4-4BE6-BED2-5C8CFA2F6138}" type="presParOf" srcId="{005E4337-50D9-44F1-85DE-0392025C1297}" destId="{FEB00714-E892-48AE-9002-BAD7688BD7A6}" srcOrd="6" destOrd="0" presId="urn:microsoft.com/office/officeart/2005/8/layout/lProcess2"/>
    <dgm:cxn modelId="{44CD9E9F-AE04-4205-8530-2AC88112ADC4}" type="presParOf" srcId="{005E4337-50D9-44F1-85DE-0392025C1297}" destId="{49D261EE-E1B2-4366-B3E6-B20655F0A047}" srcOrd="7" destOrd="0" presId="urn:microsoft.com/office/officeart/2005/8/layout/lProcess2"/>
    <dgm:cxn modelId="{C2A8D862-CFAD-4959-A4C1-0564A13F0446}" type="presParOf" srcId="{005E4337-50D9-44F1-85DE-0392025C1297}" destId="{4C0B5E58-50C2-4186-A07E-1CD3584520EB}" srcOrd="8" destOrd="0" presId="urn:microsoft.com/office/officeart/2005/8/layout/lProcess2"/>
    <dgm:cxn modelId="{0A677C5D-7001-4B39-BE9A-9531EB7E5CEA}" type="presParOf" srcId="{005E4337-50D9-44F1-85DE-0392025C1297}" destId="{A7CF3F15-40F9-4931-97C4-19379E451B24}" srcOrd="9" destOrd="0" presId="urn:microsoft.com/office/officeart/2005/8/layout/lProcess2"/>
    <dgm:cxn modelId="{1DFDD9E8-98BC-4453-9D75-597EBBCD7F34}" type="presParOf" srcId="{005E4337-50D9-44F1-85DE-0392025C1297}" destId="{AB643F21-A59C-4100-A5E8-6DF146A8CA50}" srcOrd="10" destOrd="0" presId="urn:microsoft.com/office/officeart/2005/8/layout/lProcess2"/>
    <dgm:cxn modelId="{D7FB341B-26FF-4EC3-A446-AF5663E61245}" type="presParOf" srcId="{005E4337-50D9-44F1-85DE-0392025C1297}" destId="{846F24C8-E011-49EC-A50E-D32C131B2270}" srcOrd="11" destOrd="0" presId="urn:microsoft.com/office/officeart/2005/8/layout/lProcess2"/>
    <dgm:cxn modelId="{EBF8D3ED-713D-48D4-BFE3-33EFBCEF2699}" type="presParOf" srcId="{005E4337-50D9-44F1-85DE-0392025C1297}" destId="{75ECCDC6-B83F-40E5-8154-D7E33D53553E}" srcOrd="12" destOrd="0" presId="urn:microsoft.com/office/officeart/2005/8/layout/lProcess2"/>
    <dgm:cxn modelId="{05FA5945-0B73-411C-B754-27B021B2B851}" type="presParOf" srcId="{005E4337-50D9-44F1-85DE-0392025C1297}" destId="{CCC690BC-45FE-4115-B087-1783864C50CC}" srcOrd="13" destOrd="0" presId="urn:microsoft.com/office/officeart/2005/8/layout/lProcess2"/>
    <dgm:cxn modelId="{D125A854-E923-40AE-A47E-0B1ECE4D4B93}" type="presParOf" srcId="{005E4337-50D9-44F1-85DE-0392025C1297}" destId="{7A627C84-324D-4D35-95AF-96C4B9975C45}" srcOrd="1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E8B88E-EC55-4B08-9B89-200E587A8122}">
      <dsp:nvSpPr>
        <dsp:cNvPr id="0" name=""/>
        <dsp:cNvSpPr/>
      </dsp:nvSpPr>
      <dsp:spPr>
        <a:xfrm>
          <a:off x="3747" y="0"/>
          <a:ext cx="3605176" cy="511286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 err="1"/>
            <a:t>Ladok</a:t>
          </a:r>
          <a:endParaRPr lang="en-US" sz="6500" kern="1200" dirty="0"/>
        </a:p>
      </dsp:txBody>
      <dsp:txXfrm>
        <a:off x="3747" y="0"/>
        <a:ext cx="3605176" cy="1533860"/>
      </dsp:txXfrm>
    </dsp:sp>
    <dsp:sp modelId="{CF68499C-C9F2-421D-BC42-2AC2F0EA2D5F}">
      <dsp:nvSpPr>
        <dsp:cNvPr id="0" name=""/>
        <dsp:cNvSpPr/>
      </dsp:nvSpPr>
      <dsp:spPr>
        <a:xfrm>
          <a:off x="364265" y="1534796"/>
          <a:ext cx="2884141" cy="3659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Education Instance</a:t>
          </a:r>
        </a:p>
      </dsp:txBody>
      <dsp:txXfrm>
        <a:off x="374983" y="1545514"/>
        <a:ext cx="2862705" cy="344490"/>
      </dsp:txXfrm>
    </dsp:sp>
    <dsp:sp modelId="{CABDB1C6-DBA6-4EF6-B2EE-0F2A6A16755B}">
      <dsp:nvSpPr>
        <dsp:cNvPr id="0" name=""/>
        <dsp:cNvSpPr/>
      </dsp:nvSpPr>
      <dsp:spPr>
        <a:xfrm>
          <a:off x="364265" y="1957019"/>
          <a:ext cx="2884141" cy="3659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Education Occasion</a:t>
          </a:r>
        </a:p>
      </dsp:txBody>
      <dsp:txXfrm>
        <a:off x="374983" y="1967737"/>
        <a:ext cx="2862705" cy="344490"/>
      </dsp:txXfrm>
    </dsp:sp>
    <dsp:sp modelId="{F4CC00CD-A2E8-4C8B-9E83-B3540BBEECDC}">
      <dsp:nvSpPr>
        <dsp:cNvPr id="0" name=""/>
        <dsp:cNvSpPr/>
      </dsp:nvSpPr>
      <dsp:spPr>
        <a:xfrm>
          <a:off x="364265" y="2379243"/>
          <a:ext cx="2884141" cy="3659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Education Occasion Period</a:t>
          </a:r>
        </a:p>
      </dsp:txBody>
      <dsp:txXfrm>
        <a:off x="374983" y="2389961"/>
        <a:ext cx="2862705" cy="344490"/>
      </dsp:txXfrm>
    </dsp:sp>
    <dsp:sp modelId="{91115242-8365-4611-99C6-72AD72E1B095}">
      <dsp:nvSpPr>
        <dsp:cNvPr id="0" name=""/>
        <dsp:cNvSpPr/>
      </dsp:nvSpPr>
      <dsp:spPr>
        <a:xfrm>
          <a:off x="364265" y="2801466"/>
          <a:ext cx="2884141" cy="3659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Organization</a:t>
          </a:r>
        </a:p>
      </dsp:txBody>
      <dsp:txXfrm>
        <a:off x="374983" y="2812184"/>
        <a:ext cx="2862705" cy="344490"/>
      </dsp:txXfrm>
    </dsp:sp>
    <dsp:sp modelId="{F25BD789-9919-4683-B017-290EAC97FA33}">
      <dsp:nvSpPr>
        <dsp:cNvPr id="0" name=""/>
        <dsp:cNvSpPr/>
      </dsp:nvSpPr>
      <dsp:spPr>
        <a:xfrm>
          <a:off x="364265" y="3223690"/>
          <a:ext cx="2884141" cy="3659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Student</a:t>
          </a:r>
        </a:p>
      </dsp:txBody>
      <dsp:txXfrm>
        <a:off x="374983" y="3234408"/>
        <a:ext cx="2862705" cy="344490"/>
      </dsp:txXfrm>
    </dsp:sp>
    <dsp:sp modelId="{DB9B7570-F37D-43CE-B502-FFBE9A54B969}">
      <dsp:nvSpPr>
        <dsp:cNvPr id="0" name=""/>
        <dsp:cNvSpPr/>
      </dsp:nvSpPr>
      <dsp:spPr>
        <a:xfrm>
          <a:off x="364265" y="3645913"/>
          <a:ext cx="2884141" cy="3659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Participation</a:t>
          </a:r>
        </a:p>
      </dsp:txBody>
      <dsp:txXfrm>
        <a:off x="374983" y="3656631"/>
        <a:ext cx="2862705" cy="344490"/>
      </dsp:txXfrm>
    </dsp:sp>
    <dsp:sp modelId="{789279A4-CF37-4943-A687-4E3CA9EA9285}">
      <dsp:nvSpPr>
        <dsp:cNvPr id="0" name=""/>
        <dsp:cNvSpPr/>
      </dsp:nvSpPr>
      <dsp:spPr>
        <a:xfrm>
          <a:off x="364265" y="4068137"/>
          <a:ext cx="2884141" cy="3659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Examination Occasion</a:t>
          </a:r>
        </a:p>
      </dsp:txBody>
      <dsp:txXfrm>
        <a:off x="374983" y="4078855"/>
        <a:ext cx="2862705" cy="344490"/>
      </dsp:txXfrm>
    </dsp:sp>
    <dsp:sp modelId="{2AA27251-B8A5-47E7-B03C-98224438AC63}">
      <dsp:nvSpPr>
        <dsp:cNvPr id="0" name=""/>
        <dsp:cNvSpPr/>
      </dsp:nvSpPr>
      <dsp:spPr>
        <a:xfrm>
          <a:off x="364265" y="4490360"/>
          <a:ext cx="2884141" cy="3659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Examination Result</a:t>
          </a:r>
        </a:p>
      </dsp:txBody>
      <dsp:txXfrm>
        <a:off x="374983" y="4501078"/>
        <a:ext cx="2862705" cy="344490"/>
      </dsp:txXfrm>
    </dsp:sp>
    <dsp:sp modelId="{3C0BC549-5498-45B5-9F4C-00DDBC71FD9D}">
      <dsp:nvSpPr>
        <dsp:cNvPr id="0" name=""/>
        <dsp:cNvSpPr/>
      </dsp:nvSpPr>
      <dsp:spPr>
        <a:xfrm>
          <a:off x="3879312" y="0"/>
          <a:ext cx="3605176" cy="511286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>
        <a:off x="3879312" y="0"/>
        <a:ext cx="3605176" cy="1533860"/>
      </dsp:txXfrm>
    </dsp:sp>
    <dsp:sp modelId="{C492429B-E4C2-4232-8C79-162CDA02A52D}">
      <dsp:nvSpPr>
        <dsp:cNvPr id="0" name=""/>
        <dsp:cNvSpPr/>
      </dsp:nvSpPr>
      <dsp:spPr>
        <a:xfrm>
          <a:off x="4239830" y="1534796"/>
          <a:ext cx="2884141" cy="3659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Course Template</a:t>
          </a:r>
        </a:p>
      </dsp:txBody>
      <dsp:txXfrm>
        <a:off x="4250548" y="1545514"/>
        <a:ext cx="2862705" cy="344490"/>
      </dsp:txXfrm>
    </dsp:sp>
    <dsp:sp modelId="{8B2C1B9C-578E-4753-902F-26F9E47DA8C5}">
      <dsp:nvSpPr>
        <dsp:cNvPr id="0" name=""/>
        <dsp:cNvSpPr/>
      </dsp:nvSpPr>
      <dsp:spPr>
        <a:xfrm>
          <a:off x="4239830" y="1957019"/>
          <a:ext cx="2884141" cy="3659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Course Offering</a:t>
          </a:r>
        </a:p>
      </dsp:txBody>
      <dsp:txXfrm>
        <a:off x="4250548" y="1967737"/>
        <a:ext cx="2862705" cy="344490"/>
      </dsp:txXfrm>
    </dsp:sp>
    <dsp:sp modelId="{B9C64890-6836-4861-9933-4E9634A0E56A}">
      <dsp:nvSpPr>
        <dsp:cNvPr id="0" name=""/>
        <dsp:cNvSpPr/>
      </dsp:nvSpPr>
      <dsp:spPr>
        <a:xfrm>
          <a:off x="4239830" y="2379243"/>
          <a:ext cx="2884141" cy="3659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Course Section</a:t>
          </a:r>
        </a:p>
      </dsp:txBody>
      <dsp:txXfrm>
        <a:off x="4250548" y="2389961"/>
        <a:ext cx="2862705" cy="344490"/>
      </dsp:txXfrm>
    </dsp:sp>
    <dsp:sp modelId="{FEB00714-E892-48AE-9002-BAD7688BD7A6}">
      <dsp:nvSpPr>
        <dsp:cNvPr id="0" name=""/>
        <dsp:cNvSpPr/>
      </dsp:nvSpPr>
      <dsp:spPr>
        <a:xfrm>
          <a:off x="4239830" y="2801466"/>
          <a:ext cx="2884141" cy="3659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Group</a:t>
          </a:r>
        </a:p>
      </dsp:txBody>
      <dsp:txXfrm>
        <a:off x="4250548" y="2812184"/>
        <a:ext cx="2862705" cy="344490"/>
      </dsp:txXfrm>
    </dsp:sp>
    <dsp:sp modelId="{4C0B5E58-50C2-4186-A07E-1CD3584520EB}">
      <dsp:nvSpPr>
        <dsp:cNvPr id="0" name=""/>
        <dsp:cNvSpPr/>
      </dsp:nvSpPr>
      <dsp:spPr>
        <a:xfrm>
          <a:off x="4239830" y="3223690"/>
          <a:ext cx="2884141" cy="3659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Person</a:t>
          </a:r>
        </a:p>
      </dsp:txBody>
      <dsp:txXfrm>
        <a:off x="4250548" y="3234408"/>
        <a:ext cx="2862705" cy="344490"/>
      </dsp:txXfrm>
    </dsp:sp>
    <dsp:sp modelId="{AB643F21-A59C-4100-A5E8-6DF146A8CA50}">
      <dsp:nvSpPr>
        <dsp:cNvPr id="0" name=""/>
        <dsp:cNvSpPr/>
      </dsp:nvSpPr>
      <dsp:spPr>
        <a:xfrm>
          <a:off x="4239830" y="3645913"/>
          <a:ext cx="2884141" cy="3659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Composite message</a:t>
          </a:r>
        </a:p>
      </dsp:txBody>
      <dsp:txXfrm>
        <a:off x="4250548" y="3656631"/>
        <a:ext cx="2862705" cy="344490"/>
      </dsp:txXfrm>
    </dsp:sp>
    <dsp:sp modelId="{75ECCDC6-B83F-40E5-8154-D7E33D53553E}">
      <dsp:nvSpPr>
        <dsp:cNvPr id="0" name=""/>
        <dsp:cNvSpPr/>
      </dsp:nvSpPr>
      <dsp:spPr>
        <a:xfrm>
          <a:off x="4239830" y="4068137"/>
          <a:ext cx="2884141" cy="3659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LineItem</a:t>
          </a:r>
          <a:endParaRPr lang="en-US" sz="1600" kern="1200" dirty="0"/>
        </a:p>
      </dsp:txBody>
      <dsp:txXfrm>
        <a:off x="4250548" y="4078855"/>
        <a:ext cx="2862705" cy="344490"/>
      </dsp:txXfrm>
    </dsp:sp>
    <dsp:sp modelId="{7A627C84-324D-4D35-95AF-96C4B9975C45}">
      <dsp:nvSpPr>
        <dsp:cNvPr id="0" name=""/>
        <dsp:cNvSpPr/>
      </dsp:nvSpPr>
      <dsp:spPr>
        <a:xfrm>
          <a:off x="4239830" y="4490360"/>
          <a:ext cx="2884141" cy="3659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Result</a:t>
          </a:r>
        </a:p>
      </dsp:txBody>
      <dsp:txXfrm>
        <a:off x="4250548" y="4501078"/>
        <a:ext cx="2862705" cy="344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919C3-71A9-4151-B518-A7520A82FDE9}" type="datetimeFigureOut">
              <a:rPr lang="sv-SE" smtClean="0"/>
              <a:t>2018-11-06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D5A548-E7DF-4700-9CD5-7DE806AA93C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16699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baseline="0" dirty="0"/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A5680B-5CFF-5C46-8A8E-F880F761868B}" type="slidenum">
              <a:rPr lang="sv-SE" smtClean="0"/>
              <a:pPr>
                <a:defRPr/>
              </a:pPr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26718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A5680B-5CFF-5C46-8A8E-F880F761868B}" type="slidenum">
              <a:rPr lang="sv-SE" smtClean="0"/>
              <a:pPr>
                <a:defRPr/>
              </a:pPr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35248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örsta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8B7AA08-340C-4366-A927-3859E82676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28950" y="614477"/>
            <a:ext cx="5486400" cy="2617674"/>
          </a:xfrm>
        </p:spPr>
        <p:txBody>
          <a:bodyPr>
            <a:normAutofit/>
          </a:bodyPr>
          <a:lstStyle>
            <a:lvl1pPr algn="ctr">
              <a:defRPr sz="4050"/>
            </a:lvl1pPr>
          </a:lstStyle>
          <a:p>
            <a:r>
              <a:rPr lang="en-US"/>
              <a:t>[Rubrik]</a:t>
            </a:r>
            <a:endParaRPr lang="sv-SE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936B33C-88C8-42D7-80EE-D1A2AF27D53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28950" y="3625850"/>
            <a:ext cx="5486400" cy="606426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[Ditt namn]</a:t>
            </a:r>
            <a:endParaRPr lang="sv-SE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544B0F8-970B-4EF3-8EB2-EEB7081BB9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028950" y="4378326"/>
            <a:ext cx="5486400" cy="4572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>
                <a:latin typeface="+mj-lt"/>
              </a:defRPr>
            </a:lvl1pPr>
          </a:lstStyle>
          <a:p>
            <a:pPr lvl="0"/>
            <a:r>
              <a:rPr lang="en-US"/>
              <a:t>[Din mailadress]</a:t>
            </a:r>
            <a:endParaRPr lang="sv-SE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540725A-3F4D-4DB0-8E11-AFE29A6008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20" y="977795"/>
            <a:ext cx="2281430" cy="3802384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2A33A80-9D22-4758-8FDA-B642C549F8D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59752" y="5245102"/>
            <a:ext cx="5826419" cy="998423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/>
            </a:lvl1pPr>
          </a:lstStyle>
          <a:p>
            <a:pPr lvl="0"/>
            <a:r>
              <a:rPr lang="sv-SE"/>
              <a:t>För att redigera namn i sidfoten, klicka på:</a:t>
            </a:r>
            <a:br>
              <a:rPr lang="sv-SE"/>
            </a:br>
            <a:r>
              <a:rPr lang="sv-SE"/>
              <a:t>Infoga -&gt; Sidhuvud &amp; Sidfot / Insert -&gt; Header &amp; Footer</a:t>
            </a:r>
            <a:br>
              <a:rPr lang="sv-SE"/>
            </a:br>
            <a:r>
              <a:rPr lang="sv-SE"/>
              <a:t>Du kan radera den här rutan när du är klar :)</a:t>
            </a:r>
            <a:br>
              <a:rPr lang="sv-SE"/>
            </a:br>
            <a:r>
              <a:rPr lang="sv-SE"/>
              <a:t>(datum uppdateras automatiskt)</a:t>
            </a:r>
          </a:p>
        </p:txBody>
      </p:sp>
    </p:spTree>
    <p:extLst>
      <p:ext uri="{BB962C8B-B14F-4D97-AF65-F5344CB8AC3E}">
        <p14:creationId xmlns:p14="http://schemas.microsoft.com/office/powerpoint/2010/main" val="243609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nkt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91A86-E2A2-4BF1-B152-5344CBBC38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1664" y="365128"/>
            <a:ext cx="7336214" cy="625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[Rubrik]</a:t>
            </a:r>
            <a:endParaRPr lang="sv-S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46797F-4E9A-4689-B076-0F040B7910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363" y="365125"/>
            <a:ext cx="553976" cy="923292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D7BD034-42F2-4CE1-A900-570FB4BC471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664" y="1406524"/>
            <a:ext cx="8441103" cy="51828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[Din text här]</a:t>
            </a:r>
          </a:p>
        </p:txBody>
      </p:sp>
    </p:spTree>
    <p:extLst>
      <p:ext uri="{BB962C8B-B14F-4D97-AF65-F5344CB8AC3E}">
        <p14:creationId xmlns:p14="http://schemas.microsoft.com/office/powerpoint/2010/main" val="3861450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ta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0B8F5EF-E3EA-4DC6-96E2-7C8EEA3776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952" y="588515"/>
            <a:ext cx="3086099" cy="51435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2C93C43-62D6-4F98-A697-04F3743E9AAA}"/>
              </a:ext>
            </a:extLst>
          </p:cNvPr>
          <p:cNvSpPr txBox="1"/>
          <p:nvPr userDrawn="1"/>
        </p:nvSpPr>
        <p:spPr>
          <a:xfrm>
            <a:off x="3028950" y="6273228"/>
            <a:ext cx="3086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400">
                <a:solidFill>
                  <a:schemeClr val="accent1"/>
                </a:solidFill>
              </a:rPr>
              <a:t>www.sunet.se</a:t>
            </a:r>
          </a:p>
        </p:txBody>
      </p:sp>
    </p:spTree>
    <p:extLst>
      <p:ext uri="{BB962C8B-B14F-4D97-AF65-F5344CB8AC3E}">
        <p14:creationId xmlns:p14="http://schemas.microsoft.com/office/powerpoint/2010/main" val="984536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 dirty="0"/>
          </a:p>
        </p:txBody>
      </p:sp>
      <p:sp>
        <p:nvSpPr>
          <p:cNvPr id="7" name="Platshållare för innehåll 2"/>
          <p:cNvSpPr>
            <a:spLocks noGrp="1"/>
          </p:cNvSpPr>
          <p:nvPr>
            <p:ph sz="quarter" idx="12" hasCustomPrompt="1"/>
          </p:nvPr>
        </p:nvSpPr>
        <p:spPr>
          <a:xfrm>
            <a:off x="684000" y="2350800"/>
            <a:ext cx="7488237" cy="3816350"/>
          </a:xfrm>
        </p:spPr>
        <p:txBody>
          <a:bodyPr/>
          <a:lstStyle>
            <a:lvl1pPr marL="216000" indent="-216000">
              <a:defRPr/>
            </a:lvl1pPr>
            <a:lvl2pPr marL="432000" indent="-216000">
              <a:defRPr/>
            </a:lvl2pPr>
            <a:lvl3pPr marL="648000" indent="-216000">
              <a:defRPr/>
            </a:lvl3pPr>
            <a:lvl4pPr marL="864000" indent="-216000">
              <a:defRPr/>
            </a:lvl4pPr>
            <a:lvl5pPr marL="1080000" indent="-216000">
              <a:defRPr/>
            </a:lvl5pPr>
          </a:lstStyle>
          <a:p>
            <a:pPr lvl="0"/>
            <a:r>
              <a:rPr lang="sv-SE" dirty="0"/>
              <a:t>Skriv in din text eller klicka på ikonerna nedan för att infoga objekt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3" name="Platshållare för bild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26A61E-93B8-384D-8975-0A89DB09A550}" type="slidenum">
              <a:rPr lang="sv-SE" smtClean="0"/>
              <a:pPr>
                <a:defRPr/>
              </a:pPr>
              <a:t>‹#›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 eaLnBrk="0" hangingPunct="0">
              <a:spcBef>
                <a:spcPts val="0"/>
              </a:spcBef>
              <a:buFont typeface="Arial" charset="0"/>
              <a:buNone/>
            </a:pPr>
            <a:r>
              <a:rPr lang="sv-SE"/>
              <a:t>ORGANISATIONSNAMN (ÄNDRA SIDHUVUD VIA FLIKEN INFOGA-SIDHUVUD/SIDFOT)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3471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 dirty="0"/>
          </a:p>
        </p:txBody>
      </p:sp>
      <p:sp>
        <p:nvSpPr>
          <p:cNvPr id="7" name="Platshållare för innehåll 2"/>
          <p:cNvSpPr>
            <a:spLocks noGrp="1"/>
          </p:cNvSpPr>
          <p:nvPr>
            <p:ph sz="quarter" idx="12" hasCustomPrompt="1"/>
          </p:nvPr>
        </p:nvSpPr>
        <p:spPr>
          <a:xfrm>
            <a:off x="684000" y="2350800"/>
            <a:ext cx="3816000" cy="3888000"/>
          </a:xfrm>
        </p:spPr>
        <p:txBody>
          <a:bodyPr/>
          <a:lstStyle>
            <a:lvl1pPr marL="216000" indent="-216000">
              <a:defRPr/>
            </a:lvl1pPr>
            <a:lvl2pPr marL="432000" indent="-216000">
              <a:defRPr/>
            </a:lvl2pPr>
            <a:lvl3pPr marL="648000" indent="-216000">
              <a:defRPr/>
            </a:lvl3pPr>
            <a:lvl4pPr marL="864000" indent="-216000">
              <a:defRPr/>
            </a:lvl4pPr>
            <a:lvl5pPr marL="1080000" indent="-216000">
              <a:defRPr/>
            </a:lvl5pPr>
          </a:lstStyle>
          <a:p>
            <a:pPr lvl="0"/>
            <a:r>
              <a:rPr lang="sv-SE" dirty="0"/>
              <a:t>Skriv in din text eller klicka på ikonerna nedan för att infoga objekt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8" name="Platshållare för innehåll 3"/>
          <p:cNvSpPr>
            <a:spLocks noGrp="1"/>
          </p:cNvSpPr>
          <p:nvPr>
            <p:ph sz="quarter" idx="13" hasCustomPrompt="1"/>
          </p:nvPr>
        </p:nvSpPr>
        <p:spPr>
          <a:xfrm>
            <a:off x="4788448" y="2350800"/>
            <a:ext cx="3816000" cy="3888000"/>
          </a:xfrm>
        </p:spPr>
        <p:txBody>
          <a:bodyPr/>
          <a:lstStyle>
            <a:lvl1pPr marL="216000" indent="-216000">
              <a:defRPr/>
            </a:lvl1pPr>
            <a:lvl2pPr marL="432000" indent="-216000">
              <a:defRPr/>
            </a:lvl2pPr>
            <a:lvl3pPr marL="648000" indent="-216000">
              <a:defRPr/>
            </a:lvl3pPr>
            <a:lvl4pPr marL="864000" indent="-216000">
              <a:defRPr/>
            </a:lvl4pPr>
            <a:lvl5pPr marL="1080000" indent="-216000">
              <a:defRPr/>
            </a:lvl5pPr>
          </a:lstStyle>
          <a:p>
            <a:pPr lvl="0"/>
            <a:r>
              <a:rPr lang="sv-SE" dirty="0"/>
              <a:t>Skriv in din text eller klicka på ikonerna nedan för att infoga objekt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3" name="Platshållare för bild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26A61E-93B8-384D-8975-0A89DB09A550}" type="slidenum">
              <a:rPr lang="sv-SE" smtClean="0"/>
              <a:pPr>
                <a:defRPr/>
              </a:pPr>
              <a:t>‹#›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 eaLnBrk="0" hangingPunct="0">
              <a:spcBef>
                <a:spcPts val="0"/>
              </a:spcBef>
              <a:buFont typeface="Arial" charset="0"/>
              <a:buNone/>
            </a:pPr>
            <a:r>
              <a:rPr lang="sv-SE"/>
              <a:t>ORGANISATIONSNAMN (ÄNDRA SIDHUVUD VIA FLIKEN INFOGA-SIDHUVUD/SIDFOT)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7102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45DC0A-AD5B-403A-9900-4674B3DBE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[Rubrik]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3946C6-AE9E-487C-8F8B-7DEE94A78E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20022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1" r:id="rId3"/>
    <p:sldLayoutId id="2147483662" r:id="rId4"/>
    <p:sldLayoutId id="2147483663" r:id="rId5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Font typeface="Wingdings" panose="05000000000000000000" pitchFamily="2" charset="2"/>
        <a:buChar char="§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Proxima Nova Rg" panose="02000506030000020004" pitchFamily="50" charset="0"/>
        <a:buChar char="♦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Proxima Nova Rg" panose="02000506030000020004" pitchFamily="50" charset="0"/>
        <a:buChar char="♦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Proxima Nova Rg" panose="02000506030000020004" pitchFamily="50" charset="0"/>
        <a:buChar char="♦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Proxima Nova Rg" panose="02000506030000020004" pitchFamily="50" charset="0"/>
        <a:buChar char="♦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4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F6650-4C79-432F-8E58-74C264AC1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Extensions in LIS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F5C351-EABC-4326-89F0-BF8E050030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sv-SE" dirty="0"/>
              <a:t>Gunnar Elfman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8B07CD-D0CE-44CA-8BD4-90583490754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sv-SE" dirty="0"/>
              <a:t>gunnar.elfman@gu.se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66D9EE-A32D-4642-97BC-633FD244F9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925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83C7A-AA1D-4F57-B707-3A3D2646E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Drivers </a:t>
            </a:r>
            <a:r>
              <a:rPr lang="sv-SE" dirty="0" err="1"/>
              <a:t>of</a:t>
            </a:r>
            <a:r>
              <a:rPr lang="sv-SE" dirty="0"/>
              <a:t> extension </a:t>
            </a:r>
            <a:r>
              <a:rPr lang="sv-SE" dirty="0" err="1"/>
              <a:t>usage</a:t>
            </a:r>
            <a:br>
              <a:rPr lang="sv-SE" dirty="0"/>
            </a:br>
            <a:r>
              <a:rPr lang="sv-SE" dirty="0"/>
              <a:t>A</a:t>
            </a:r>
            <a:r>
              <a:rPr lang="en-GB" dirty="0" err="1"/>
              <a:t>ttributes</a:t>
            </a:r>
            <a:r>
              <a:rPr lang="en-GB" dirty="0"/>
              <a:t> only represented by a text element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5E1586-4406-4F23-A158-8307FD78776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Most attributes are represented only as a text data type.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Number of extensions would decrease if a code value element was added for many attributes.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9AF4C4-509F-477E-8F34-C74A7814B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hangingPunct="0">
              <a:spcBef>
                <a:spcPts val="0"/>
              </a:spcBef>
              <a:buFont typeface="Arial" charset="0"/>
              <a:buNone/>
            </a:pPr>
            <a:r>
              <a:rPr lang="sv-SE"/>
              <a:t>ORGANISATIONSNAMN (ÄNDRA SIDHUVUD VIA FLIKEN INFOGA-SIDHUVUD/SIDFOT)</a:t>
            </a:r>
            <a:endParaRPr lang="sv-S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E01D8E-0DB6-46C7-AB3E-6FC66019D4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176" y="2706048"/>
            <a:ext cx="1929011" cy="12542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849A0A-540E-409F-A7EB-B6D0463E79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6901" y="4627550"/>
            <a:ext cx="2150531" cy="16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411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83C7A-AA1D-4F57-B707-3A3D2646E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Drivers of extension usage</a:t>
            </a:r>
            <a:br>
              <a:rPr lang="en-GB" dirty="0"/>
            </a:br>
            <a:r>
              <a:rPr lang="en-GB" dirty="0"/>
              <a:t>Need for complete parent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5E1586-4406-4F23-A158-8307FD78776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/>
              <a:t>Parent objects are can only be represented with a reference.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An optional possibility to include a complete parent object would enable to enforce referential integrity without further enrichment</a:t>
            </a:r>
          </a:p>
          <a:p>
            <a:pPr lvl="1"/>
            <a:r>
              <a:rPr lang="sv-SE" dirty="0"/>
              <a:t>E</a:t>
            </a:r>
            <a:r>
              <a:rPr lang="en-GB" dirty="0" err="1"/>
              <a:t>xample</a:t>
            </a:r>
            <a:r>
              <a:rPr lang="en-GB" dirty="0"/>
              <a:t> from </a:t>
            </a:r>
            <a:r>
              <a:rPr lang="en-GB" dirty="0" err="1"/>
              <a:t>courseOffering</a:t>
            </a:r>
            <a:endParaRPr lang="sv-SE" dirty="0"/>
          </a:p>
          <a:p>
            <a:endParaRPr lang="sv-SE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9AF4C4-509F-477E-8F34-C74A7814B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hangingPunct="0">
              <a:spcBef>
                <a:spcPts val="0"/>
              </a:spcBef>
              <a:buFont typeface="Arial" charset="0"/>
              <a:buNone/>
            </a:pPr>
            <a:r>
              <a:rPr lang="sv-SE"/>
              <a:t>ORGANISATIONSNAMN (ÄNDRA SIDHUVUD VIA FLIKEN INFOGA-SIDHUVUD/SIDFOT)</a:t>
            </a:r>
            <a:endParaRPr lang="sv-S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FC21C9-2975-441B-BE35-3983141356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4500" y="2780928"/>
            <a:ext cx="2095500" cy="571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6846905-CC03-4F3C-8288-93935ED556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4663347"/>
            <a:ext cx="4360628" cy="1242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16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CEAF6-066D-492D-898A-BA4C10E97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Identified</a:t>
            </a:r>
            <a:r>
              <a:rPr lang="sv-SE" dirty="0"/>
              <a:t> </a:t>
            </a:r>
            <a:r>
              <a:rPr lang="sv-SE" dirty="0" err="1"/>
              <a:t>issues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4419B-0269-4C22-AB7B-99EFF5EB01AA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sv-SE" dirty="0"/>
              <a:t>The </a:t>
            </a:r>
            <a:r>
              <a:rPr lang="sv-SE" dirty="0" err="1"/>
              <a:t>usage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key-value</a:t>
            </a:r>
            <a:r>
              <a:rPr lang="sv-SE" dirty="0"/>
              <a:t> pair as the </a:t>
            </a:r>
            <a:r>
              <a:rPr lang="sv-SE" dirty="0" err="1"/>
              <a:t>base</a:t>
            </a:r>
            <a:r>
              <a:rPr lang="sv-SE" dirty="0"/>
              <a:t> for </a:t>
            </a:r>
            <a:r>
              <a:rPr lang="sv-SE" dirty="0" err="1"/>
              <a:t>extending</a:t>
            </a:r>
            <a:r>
              <a:rPr lang="sv-SE" dirty="0"/>
              <a:t> LIS </a:t>
            </a:r>
            <a:r>
              <a:rPr lang="sv-SE" dirty="0" err="1"/>
              <a:t>have</a:t>
            </a:r>
            <a:r>
              <a:rPr lang="sv-SE" dirty="0"/>
              <a:t> </a:t>
            </a:r>
            <a:r>
              <a:rPr lang="sv-SE" dirty="0" err="1"/>
              <a:t>some</a:t>
            </a:r>
            <a:r>
              <a:rPr lang="sv-SE" dirty="0"/>
              <a:t> </a:t>
            </a:r>
            <a:r>
              <a:rPr lang="sv-SE" dirty="0" err="1"/>
              <a:t>limiting</a:t>
            </a:r>
            <a:r>
              <a:rPr lang="sv-SE" dirty="0"/>
              <a:t> drawbacks</a:t>
            </a:r>
            <a:endParaRPr lang="en-GB" dirty="0"/>
          </a:p>
          <a:p>
            <a:pPr lvl="1"/>
            <a:r>
              <a:rPr lang="en-GB" dirty="0"/>
              <a:t>No possibility to have repeating extension elements</a:t>
            </a:r>
          </a:p>
          <a:p>
            <a:pPr lvl="1"/>
            <a:r>
              <a:rPr lang="en-GB" dirty="0"/>
              <a:t>No possibility to add complex and/or hierarchical extension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7A4180-C6C3-406D-920B-9C3341C8D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hangingPunct="0">
              <a:spcBef>
                <a:spcPts val="0"/>
              </a:spcBef>
              <a:buFont typeface="Arial" charset="0"/>
              <a:buNone/>
            </a:pPr>
            <a:r>
              <a:rPr lang="sv-SE"/>
              <a:t>ORGANISATIONSNAMN (ÄNDRA SIDHUVUD VIA FLIKEN INFOGA-SIDHUVUD/SIDFOT)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27946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F771D-2307-4157-AC0E-84B7E93DD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Identified</a:t>
            </a:r>
            <a:r>
              <a:rPr lang="sv-SE" dirty="0"/>
              <a:t> </a:t>
            </a:r>
            <a:r>
              <a:rPr lang="sv-SE" dirty="0" err="1"/>
              <a:t>issues</a:t>
            </a:r>
            <a:r>
              <a:rPr lang="sv-SE" dirty="0"/>
              <a:t>: </a:t>
            </a:r>
            <a:r>
              <a:rPr lang="sv-SE" dirty="0" err="1"/>
              <a:t>Repeating</a:t>
            </a:r>
            <a:r>
              <a:rPr lang="sv-SE" dirty="0"/>
              <a:t> elements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39E80A-6F65-4727-A98D-6059D2FC572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21887" y="2350800"/>
            <a:ext cx="7488237" cy="3816350"/>
          </a:xfrm>
        </p:spPr>
        <p:txBody>
          <a:bodyPr/>
          <a:lstStyle/>
          <a:p>
            <a:r>
              <a:rPr lang="en-US" dirty="0"/>
              <a:t>The name-value pair way of implementing extensions does not support extension of repeatable complex elements.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Two main options</a:t>
            </a:r>
          </a:p>
          <a:p>
            <a:pPr lvl="1"/>
            <a:r>
              <a:rPr lang="en-US" dirty="0"/>
              <a:t>Add extension points for all repeatable complex elements</a:t>
            </a:r>
          </a:p>
          <a:p>
            <a:pPr lvl="1"/>
            <a:r>
              <a:rPr lang="en-US" dirty="0"/>
              <a:t>Extensions with references to the a specific instance of a repeatable complex element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7807E8-319E-46F5-9005-5DA973210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hangingPunct="0">
              <a:spcBef>
                <a:spcPts val="0"/>
              </a:spcBef>
              <a:buFont typeface="Arial" charset="0"/>
              <a:buNone/>
            </a:pPr>
            <a:r>
              <a:rPr lang="sv-SE"/>
              <a:t>ORGANISATIONSNAMN (ÄNDRA SIDHUVUD VIA FLIKEN INFOGA-SIDHUVUD/SIDFOT)</a:t>
            </a:r>
            <a:endParaRPr lang="sv-S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B09FE0-2806-4295-AFEE-8BE8C4DEAE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4147" y="3061591"/>
            <a:ext cx="3926245" cy="145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62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F771D-2307-4157-AC0E-84B7E93DD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 err="1"/>
              <a:t>Identified</a:t>
            </a:r>
            <a:r>
              <a:rPr lang="sv-SE" dirty="0"/>
              <a:t> </a:t>
            </a:r>
            <a:r>
              <a:rPr lang="sv-SE" dirty="0" err="1"/>
              <a:t>issues</a:t>
            </a:r>
            <a:r>
              <a:rPr lang="sv-SE" dirty="0"/>
              <a:t>: </a:t>
            </a:r>
            <a:r>
              <a:rPr lang="en-GB" dirty="0"/>
              <a:t>complex and/or hierarchical extension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39E80A-6F65-4727-A98D-6059D2FC572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21887" y="2350800"/>
            <a:ext cx="7488237" cy="3816350"/>
          </a:xfrm>
        </p:spPr>
        <p:txBody>
          <a:bodyPr/>
          <a:lstStyle/>
          <a:p>
            <a:r>
              <a:rPr lang="en-US" dirty="0"/>
              <a:t>LIS Extensions can not easily include complex or hierarchical objects</a:t>
            </a:r>
          </a:p>
          <a:p>
            <a:r>
              <a:rPr lang="en-US" dirty="0" err="1"/>
              <a:t>E.g</a:t>
            </a:r>
            <a:endParaRPr lang="en-US" dirty="0"/>
          </a:p>
          <a:p>
            <a:pPr lvl="1"/>
            <a:r>
              <a:rPr lang="en-US" dirty="0"/>
              <a:t>Lists</a:t>
            </a:r>
          </a:p>
          <a:p>
            <a:pPr lvl="1"/>
            <a:r>
              <a:rPr lang="en-US" dirty="0"/>
              <a:t>Header-details structures</a:t>
            </a:r>
          </a:p>
          <a:p>
            <a:pPr lvl="1"/>
            <a:r>
              <a:rPr lang="en-US" dirty="0" err="1"/>
              <a:t>etc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7807E8-319E-46F5-9005-5DA973210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hangingPunct="0">
              <a:spcBef>
                <a:spcPts val="0"/>
              </a:spcBef>
              <a:buFont typeface="Arial" charset="0"/>
              <a:buNone/>
            </a:pPr>
            <a:r>
              <a:rPr lang="sv-SE"/>
              <a:t>ORGANISATIONSNAMN (ÄNDRA SIDHUVUD VIA FLIKEN INFOGA-SIDHUVUD/SIDFOT)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6757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DD45F-363F-4555-A35D-0919EC950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Extension list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00AF0F-9FE8-4FFE-A944-23C90D5C5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hangingPunct="0">
              <a:spcBef>
                <a:spcPts val="0"/>
              </a:spcBef>
              <a:buFont typeface="Arial" charset="0"/>
              <a:buNone/>
            </a:pPr>
            <a:r>
              <a:rPr lang="sv-SE" dirty="0"/>
              <a:t>ORGANISATIONSNAMN (ÄNDRA SIDHUVUD VIA FLIKEN INFOGA-SIDHUVUD/SIDFOT)</a:t>
            </a:r>
          </a:p>
        </p:txBody>
      </p:sp>
      <p:graphicFrame>
        <p:nvGraphicFramePr>
          <p:cNvPr id="16" name="Object 15">
            <a:hlinkClick r:id="" action="ppaction://ole?verb=1"/>
            <a:extLst>
              <a:ext uri="{FF2B5EF4-FFF2-40B4-BE49-F238E27FC236}">
                <a16:creationId xmlns:a16="http://schemas.microsoft.com/office/drawing/2014/main" id="{3362D702-9669-456B-A4AC-C9C84122E66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2569620"/>
              </p:ext>
            </p:extLst>
          </p:nvPr>
        </p:nvGraphicFramePr>
        <p:xfrm>
          <a:off x="4114800" y="3025775"/>
          <a:ext cx="914400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showAsIcon="1" r:id="rId3" imgW="914400" imgH="806400" progId="Excel.Sheet.12">
                  <p:embed/>
                </p:oleObj>
              </mc:Choice>
              <mc:Fallback>
                <p:oleObj name="Worksheet" showAsIcon="1" r:id="rId3" imgW="914400" imgH="806400" progId="Excel.Sheet.12">
                  <p:embed/>
                  <p:pic>
                    <p:nvPicPr>
                      <p:cNvPr id="16" name="Object 15">
                        <a:hlinkClick r:id="" action="ppaction://ole?verb=1"/>
                        <a:extLst>
                          <a:ext uri="{FF2B5EF4-FFF2-40B4-BE49-F238E27FC236}">
                            <a16:creationId xmlns:a16="http://schemas.microsoft.com/office/drawing/2014/main" id="{3362D702-9669-456B-A4AC-C9C84122E66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14800" y="3025775"/>
                        <a:ext cx="914400" cy="806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7351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D1D21-AD4F-436C-A163-7CDAFA75B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Examples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messages</a:t>
            </a:r>
            <a:r>
              <a:rPr lang="sv-SE" dirty="0"/>
              <a:t> </a:t>
            </a:r>
            <a:r>
              <a:rPr lang="sv-SE" dirty="0" err="1"/>
              <a:t>with</a:t>
            </a:r>
            <a:r>
              <a:rPr lang="sv-SE" dirty="0"/>
              <a:t> extensions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F51A11-D53C-45EA-8152-361DEE864B0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sv-SE" dirty="0" err="1"/>
              <a:t>courseTemplate</a:t>
            </a:r>
            <a:endParaRPr lang="sv-SE" dirty="0"/>
          </a:p>
          <a:p>
            <a:endParaRPr lang="sv-SE" dirty="0"/>
          </a:p>
          <a:p>
            <a:endParaRPr lang="sv-SE" dirty="0"/>
          </a:p>
          <a:p>
            <a:r>
              <a:rPr lang="sv-SE" dirty="0" err="1"/>
              <a:t>courseSection</a:t>
            </a:r>
            <a:endParaRPr lang="sv-SE" dirty="0"/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042D3E-E91F-4BEE-9707-196ED31E7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hangingPunct="0">
              <a:spcBef>
                <a:spcPts val="0"/>
              </a:spcBef>
              <a:buFont typeface="Arial" charset="0"/>
              <a:buNone/>
            </a:pPr>
            <a:r>
              <a:rPr lang="sv-SE"/>
              <a:t>ORGANISATIONSNAMN (ÄNDRA SIDHUVUD VIA FLIKEN INFOGA-SIDHUVUD/SIDFOT)</a:t>
            </a:r>
            <a:endParaRPr lang="sv-SE" dirty="0"/>
          </a:p>
        </p:txBody>
      </p:sp>
      <p:graphicFrame>
        <p:nvGraphicFramePr>
          <p:cNvPr id="5" name="Object 4">
            <a:hlinkClick r:id="" action="ppaction://ole?verb=0"/>
            <a:extLst>
              <a:ext uri="{FF2B5EF4-FFF2-40B4-BE49-F238E27FC236}">
                <a16:creationId xmlns:a16="http://schemas.microsoft.com/office/drawing/2014/main" id="{DE84EE86-0EA5-4E0D-8D79-5EEFC8EAE8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0149643"/>
              </p:ext>
            </p:extLst>
          </p:nvPr>
        </p:nvGraphicFramePr>
        <p:xfrm>
          <a:off x="1273175" y="2949575"/>
          <a:ext cx="1130300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Skalobjekt för Paketeraren" showAsIcon="1" r:id="rId3" imgW="1129680" imgH="481320" progId="Package">
                  <p:embed/>
                </p:oleObj>
              </mc:Choice>
              <mc:Fallback>
                <p:oleObj name="Skalobjekt för Paketeraren" showAsIcon="1" r:id="rId3" imgW="1129680" imgH="481320" progId="Package">
                  <p:embed/>
                  <p:pic>
                    <p:nvPicPr>
                      <p:cNvPr id="5" name="Object 4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DE84EE86-0EA5-4E0D-8D79-5EEFC8EAE8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73175" y="2949575"/>
                        <a:ext cx="1130300" cy="481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hlinkClick r:id="" action="ppaction://ole?verb=0"/>
            <a:extLst>
              <a:ext uri="{FF2B5EF4-FFF2-40B4-BE49-F238E27FC236}">
                <a16:creationId xmlns:a16="http://schemas.microsoft.com/office/drawing/2014/main" id="{5D5F840A-5C91-4898-A983-E9356FC9500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9353351"/>
              </p:ext>
            </p:extLst>
          </p:nvPr>
        </p:nvGraphicFramePr>
        <p:xfrm>
          <a:off x="1371600" y="4170371"/>
          <a:ext cx="1031875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Skalobjekt för Paketeraren" showAsIcon="1" r:id="rId5" imgW="1031400" imgH="481320" progId="Package">
                  <p:embed/>
                </p:oleObj>
              </mc:Choice>
              <mc:Fallback>
                <p:oleObj name="Skalobjekt för Paketeraren" showAsIcon="1" r:id="rId5" imgW="1031400" imgH="481320" progId="Package">
                  <p:embed/>
                  <p:pic>
                    <p:nvPicPr>
                      <p:cNvPr id="6" name="Object 5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5D5F840A-5C91-4898-A983-E9356FC9500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71600" y="4170371"/>
                        <a:ext cx="1031875" cy="481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32407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5458A-9F5E-4D58-9DE1-4612592B7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Exemple</a:t>
            </a:r>
            <a:r>
              <a:rPr lang="en-GB" dirty="0"/>
              <a:t> of extension handling in UBL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AA598AD4-2147-45DD-9D6C-C9271C9D862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84000" y="1763508"/>
            <a:ext cx="3816000" cy="3447589"/>
          </a:xfrm>
        </p:spPr>
        <p:txBody>
          <a:bodyPr>
            <a:normAutofit/>
          </a:bodyPr>
          <a:lstStyle/>
          <a:p>
            <a:r>
              <a:rPr lang="en-GB" dirty="0"/>
              <a:t>UBL, Universal Business Language</a:t>
            </a:r>
          </a:p>
          <a:p>
            <a:r>
              <a:rPr lang="sv-SE" dirty="0"/>
              <a:t>E</a:t>
            </a:r>
            <a:r>
              <a:rPr lang="en-GB" dirty="0" err="1"/>
              <a:t>xtension</a:t>
            </a:r>
            <a:r>
              <a:rPr lang="en-GB" dirty="0"/>
              <a:t> meta data attached </a:t>
            </a:r>
          </a:p>
          <a:p>
            <a:r>
              <a:rPr lang="en-GB" dirty="0"/>
              <a:t>Exists only on document top level</a:t>
            </a:r>
          </a:p>
          <a:p>
            <a:r>
              <a:rPr lang="en-GB" dirty="0"/>
              <a:t>The extension must not belong to the same namespace as the root document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95E87C-EEEB-4757-BA53-9AD88E931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hangingPunct="0">
              <a:spcBef>
                <a:spcPts val="0"/>
              </a:spcBef>
              <a:buFont typeface="Arial" charset="0"/>
              <a:buNone/>
            </a:pPr>
            <a:r>
              <a:rPr lang="sv-SE"/>
              <a:t>ORGANISATIONSNAMN (ÄNDRA SIDHUVUD VIA FLIKEN INFOGA-SIDHUVUD/SIDFOT)</a:t>
            </a:r>
            <a:endParaRPr lang="sv-SE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6219C526-7B41-4220-8952-96BCA60CC69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778068" y="1763508"/>
            <a:ext cx="3816350" cy="303750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E8474D3-31E0-4105-BA8D-97960872A1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000" y="5358446"/>
            <a:ext cx="7993626" cy="927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834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5458A-9F5E-4D58-9DE1-4612592B7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Exemple</a:t>
            </a:r>
            <a:r>
              <a:rPr lang="en-GB" dirty="0"/>
              <a:t> of extension handling in OAGIS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AA598AD4-2147-45DD-9D6C-C9271C9D862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GB" dirty="0"/>
              <a:t>OAGIS, Open Application Group Integration Specification</a:t>
            </a:r>
          </a:p>
          <a:p>
            <a:r>
              <a:rPr lang="en-GB" dirty="0"/>
              <a:t>No Metadata</a:t>
            </a:r>
          </a:p>
          <a:p>
            <a:r>
              <a:rPr lang="en-GB" dirty="0"/>
              <a:t>Exists on all repeating complex elements</a:t>
            </a:r>
          </a:p>
          <a:p>
            <a:r>
              <a:rPr lang="en-GB" dirty="0"/>
              <a:t>No namespace rules applied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69780CFC-084C-4596-8632-AEB372E5713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5364088" y="3537745"/>
            <a:ext cx="3146499" cy="131310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95E87C-EEEB-4757-BA53-9AD88E931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hangingPunct="0">
              <a:spcBef>
                <a:spcPts val="0"/>
              </a:spcBef>
              <a:buFont typeface="Arial" charset="0"/>
              <a:buNone/>
            </a:pPr>
            <a:r>
              <a:rPr lang="sv-SE"/>
              <a:t>ORGANISATIONSNAMN (ÄNDRA SIDHUVUD VIA FLIKEN INFOGA-SIDHUVUD/SIDFOT)</a:t>
            </a:r>
            <a:endParaRPr lang="sv-S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D058E9A-A9DE-472A-95C6-51C8C718BD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157" y="5196027"/>
            <a:ext cx="7403690" cy="1042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084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35F57D-A03F-4500-BD1F-4E3967BE346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fld id="{9426A61E-93B8-384D-8975-0A89DB09A550}" type="slidenum">
              <a:rPr lang="sv-SE" smtClean="0"/>
              <a:pPr>
                <a:defRPr/>
              </a:pPr>
              <a:t>19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D3446C-3742-4E51-A208-124B381889CE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pPr eaLnBrk="0" hangingPunct="0">
              <a:spcBef>
                <a:spcPts val="0"/>
              </a:spcBef>
              <a:buFont typeface="Arial" charset="0"/>
              <a:buNone/>
            </a:pPr>
            <a:r>
              <a:rPr lang="sv-SE"/>
              <a:t>ORGANISATIONSNAMN (ÄNDRA SIDHUVUD VIA FLIKEN INFOGA-SIDHUVUD/SIDFOT)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82501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6FEB4-E3E7-4844-B16F-DABE6907C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Background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66ABE7-6C8A-4DBF-B75E-39FAA6E89D5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This presentation is built on the experience we have from using LIS as a standardized format to exchanging information between systems within the higher education sector in Sweden</a:t>
            </a:r>
          </a:p>
          <a:p>
            <a:r>
              <a:rPr lang="en-US" dirty="0"/>
              <a:t>LIS is mainly used to </a:t>
            </a:r>
            <a:r>
              <a:rPr lang="en-US" dirty="0" err="1"/>
              <a:t>syncronizing</a:t>
            </a:r>
            <a:r>
              <a:rPr lang="en-US" dirty="0"/>
              <a:t> information between the providing system </a:t>
            </a:r>
            <a:r>
              <a:rPr lang="en-US" dirty="0" err="1"/>
              <a:t>Ladok</a:t>
            </a:r>
            <a:r>
              <a:rPr lang="en-US" dirty="0"/>
              <a:t> and various consuming systems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C17E15-EE03-492D-87F4-91E6BF4CE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hangingPunct="0">
              <a:spcBef>
                <a:spcPts val="0"/>
              </a:spcBef>
              <a:buFont typeface="Arial" charset="0"/>
              <a:buNone/>
            </a:pPr>
            <a:r>
              <a:rPr lang="sv-SE"/>
              <a:t>ORGANISATIONSNAMN (ÄNDRA SIDHUVUD VIA FLIKEN INFOGA-SIDHUVUD/SIDFOT)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50237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0719B-59E6-458A-81BD-80AC08A3C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 information model as we see it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B563811-65AE-4788-8E57-2D6325CC3796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413306" y="2533068"/>
            <a:ext cx="8190694" cy="3776252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2ED496-02B9-423B-B7B6-252A647FC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hangingPunct="0">
              <a:spcBef>
                <a:spcPts val="0"/>
              </a:spcBef>
              <a:buFont typeface="Arial" charset="0"/>
              <a:buNone/>
            </a:pPr>
            <a:r>
              <a:rPr lang="sv-SE"/>
              <a:t>ORGANISATIONSNAMN (ÄNDRA SIDHUVUD VIA FLIKEN INFOGA-SIDHUVUD/SIDFOT)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4945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3542785753"/>
              </p:ext>
            </p:extLst>
          </p:nvPr>
        </p:nvGraphicFramePr>
        <p:xfrm>
          <a:off x="684213" y="1484783"/>
          <a:ext cx="7488237" cy="51128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872810"/>
            <a:ext cx="2210010" cy="56234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1" r="87012"/>
          <a:stretch/>
        </p:blipFill>
        <p:spPr>
          <a:xfrm>
            <a:off x="1479204" y="1872810"/>
            <a:ext cx="2210010" cy="827386"/>
          </a:xfrm>
          <a:prstGeom prst="rect">
            <a:avLst/>
          </a:prstGeom>
        </p:spPr>
      </p:pic>
      <p:sp>
        <p:nvSpPr>
          <p:cNvPr id="8" name="Rubrik 1"/>
          <p:cNvSpPr txBox="1">
            <a:spLocks/>
          </p:cNvSpPr>
          <p:nvPr/>
        </p:nvSpPr>
        <p:spPr bwMode="auto">
          <a:xfrm>
            <a:off x="1823170" y="489198"/>
            <a:ext cx="79200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b="1" i="0" kern="1200">
                <a:solidFill>
                  <a:schemeClr val="tx1"/>
                </a:solidFill>
                <a:latin typeface="Arial Narrow"/>
                <a:ea typeface="ＭＳ Ｐゴシック" pitchFamily="-65" charset="-128"/>
                <a:cs typeface="ＭＳ Ｐゴシック" charset="0"/>
              </a:defRPr>
            </a:lvl1pPr>
            <a:lvl2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pitchFamily="-65" charset="-128"/>
                <a:cs typeface="ＭＳ Ｐゴシック" charset="0"/>
              </a:defRPr>
            </a:lvl2pPr>
            <a:lvl3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pitchFamily="-65" charset="-128"/>
                <a:cs typeface="ＭＳ Ｐゴシック" charset="0"/>
              </a:defRPr>
            </a:lvl3pPr>
            <a:lvl4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pitchFamily="-65" charset="-128"/>
                <a:cs typeface="ＭＳ Ｐゴシック" charset="0"/>
              </a:defRPr>
            </a:lvl4pPr>
            <a:lvl5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pitchFamily="-65" charset="-128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464646"/>
                </a:solidFill>
                <a:latin typeface="Arial Bold" pitchFamily="-65" charset="0"/>
                <a:ea typeface="ＭＳ Ｐゴシック" pitchFamily="-65" charset="-128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464646"/>
                </a:solidFill>
                <a:latin typeface="Arial Bold" pitchFamily="-65" charset="0"/>
                <a:ea typeface="ＭＳ Ｐゴシック" pitchFamily="-65" charset="-128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464646"/>
                </a:solidFill>
                <a:latin typeface="Arial Bold" pitchFamily="-65" charset="0"/>
                <a:ea typeface="ＭＳ Ｐゴシック" pitchFamily="-65" charset="-128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464646"/>
                </a:solidFill>
                <a:latin typeface="Arial Bold" pitchFamily="-65" charset="0"/>
                <a:ea typeface="ＭＳ Ｐゴシック" pitchFamily="-65" charset="-128"/>
              </a:defRPr>
            </a:lvl9pPr>
          </a:lstStyle>
          <a:p>
            <a:r>
              <a:rPr lang="sv-SE" dirty="0" err="1"/>
              <a:t>Mapping</a:t>
            </a:r>
            <a:r>
              <a:rPr lang="sv-SE" dirty="0"/>
              <a:t> </a:t>
            </a:r>
            <a:r>
              <a:rPr lang="sv-SE" dirty="0" err="1"/>
              <a:t>Ladok</a:t>
            </a:r>
            <a:r>
              <a:rPr lang="sv-SE" dirty="0"/>
              <a:t>  - LIS</a:t>
            </a:r>
          </a:p>
        </p:txBody>
      </p:sp>
    </p:spTree>
    <p:extLst>
      <p:ext uri="{BB962C8B-B14F-4D97-AF65-F5344CB8AC3E}">
        <p14:creationId xmlns:p14="http://schemas.microsoft.com/office/powerpoint/2010/main" val="1655210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Education</a:t>
            </a:r>
            <a:r>
              <a:rPr lang="sv-SE" dirty="0"/>
              <a:t> participation</a:t>
            </a:r>
          </a:p>
        </p:txBody>
      </p:sp>
      <p:pic>
        <p:nvPicPr>
          <p:cNvPr id="5" name="Platshållare för innehåll 4"/>
          <p:cNvPicPr>
            <a:picLocks noGrp="1" noChangeAspect="1"/>
          </p:cNvPicPr>
          <p:nvPr>
            <p:ph sz="quarter" idx="12"/>
          </p:nvPr>
        </p:nvPicPr>
        <p:blipFill>
          <a:blip r:embed="rId3"/>
          <a:stretch>
            <a:fillRect/>
          </a:stretch>
        </p:blipFill>
        <p:spPr>
          <a:xfrm>
            <a:off x="439675" y="2780928"/>
            <a:ext cx="8264649" cy="2428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91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E2EB9-097C-4757-B8FF-33B47FB26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Limitations for </a:t>
            </a:r>
            <a:r>
              <a:rPr lang="sv-SE" dirty="0" err="1"/>
              <a:t>this</a:t>
            </a:r>
            <a:r>
              <a:rPr lang="sv-SE" dirty="0"/>
              <a:t> presentation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6BAAB-EACF-46A3-BBFD-22DD356CDF3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This presentation covers only general extension handling in XML messages defined by XML-schema.</a:t>
            </a:r>
          </a:p>
          <a:p>
            <a:r>
              <a:rPr lang="en-US" dirty="0"/>
              <a:t>In general the same methodology can be used for JSON-messages, but that is not covered in this presentation.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C83E9C-7D76-4B64-9DB5-9B7D96C9B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hangingPunct="0">
              <a:spcBef>
                <a:spcPts val="0"/>
              </a:spcBef>
              <a:buFont typeface="Arial" charset="0"/>
              <a:buNone/>
            </a:pPr>
            <a:r>
              <a:rPr lang="sv-SE"/>
              <a:t>ORGANISATIONSNAMN (ÄNDRA SIDHUVUD VIA FLIKEN INFOGA-SIDHUVUD/SIDFOT)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79530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95D3E-7623-4E51-B7F9-8D314A4EC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Drivers for extension usage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187562-243A-43F6-846F-84A872180D8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Limited number of attributes for each object (~40%)</a:t>
            </a:r>
          </a:p>
          <a:p>
            <a:r>
              <a:rPr lang="en-US" dirty="0"/>
              <a:t>Language handling (~20%)</a:t>
            </a:r>
          </a:p>
          <a:p>
            <a:r>
              <a:rPr lang="en-US" dirty="0"/>
              <a:t>Attributes only represented by a text elements (~20%)</a:t>
            </a:r>
          </a:p>
          <a:p>
            <a:r>
              <a:rPr lang="en-US" dirty="0"/>
              <a:t>Need for complete parent objects </a:t>
            </a:r>
            <a:r>
              <a:rPr lang="en-US"/>
              <a:t>(~20%)</a:t>
            </a:r>
            <a:endParaRPr lang="en-US" dirty="0"/>
          </a:p>
          <a:p>
            <a:pPr lvl="1"/>
            <a:r>
              <a:rPr lang="en-US" dirty="0"/>
              <a:t>Enforce referential integrity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51D65B-DE3C-44EF-BC73-9EC1AA1AF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hangingPunct="0">
              <a:spcBef>
                <a:spcPts val="0"/>
              </a:spcBef>
              <a:buFont typeface="Arial" charset="0"/>
              <a:buNone/>
            </a:pPr>
            <a:r>
              <a:rPr lang="en-US"/>
              <a:t>ORGANISATIONSNAMN (ÄNDRA SIDHUVUD VIA FLIKEN INFOGA-SIDHUVUD/SIDFOT)</a:t>
            </a:r>
          </a:p>
        </p:txBody>
      </p:sp>
    </p:spTree>
    <p:extLst>
      <p:ext uri="{BB962C8B-B14F-4D97-AF65-F5344CB8AC3E}">
        <p14:creationId xmlns:p14="http://schemas.microsoft.com/office/powerpoint/2010/main" val="93209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F771D-2307-4157-AC0E-84B7E93DD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Drivers for extension </a:t>
            </a:r>
            <a:r>
              <a:rPr lang="sv-SE" dirty="0" err="1"/>
              <a:t>usage</a:t>
            </a:r>
            <a:br>
              <a:rPr lang="sv-SE" dirty="0"/>
            </a:br>
            <a:r>
              <a:rPr lang="en-GB" dirty="0"/>
              <a:t>Limited number of attributes for each object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39E80A-6F65-4727-A98D-6059D2FC572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The majority of the required extensions are added due to the limited amount of attributes that is defined for each entity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7807E8-319E-46F5-9005-5DA973210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hangingPunct="0">
              <a:spcBef>
                <a:spcPts val="0"/>
              </a:spcBef>
              <a:buFont typeface="Arial" charset="0"/>
              <a:buNone/>
            </a:pPr>
            <a:r>
              <a:rPr lang="sv-SE"/>
              <a:t>ORGANISATIONSNAMN (ÄNDRA SIDHUVUD VIA FLIKEN INFOGA-SIDHUVUD/SIDFOT)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50504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F771D-2307-4157-AC0E-84B7E93DD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Drivers </a:t>
            </a:r>
            <a:r>
              <a:rPr lang="sv-SE" dirty="0" err="1"/>
              <a:t>of</a:t>
            </a:r>
            <a:r>
              <a:rPr lang="sv-SE" dirty="0"/>
              <a:t> extension </a:t>
            </a:r>
            <a:r>
              <a:rPr lang="sv-SE" dirty="0" err="1"/>
              <a:t>usage</a:t>
            </a:r>
            <a:br>
              <a:rPr lang="sv-SE" dirty="0"/>
            </a:br>
            <a:r>
              <a:rPr lang="sv-SE" dirty="0" err="1"/>
              <a:t>Language</a:t>
            </a:r>
            <a:r>
              <a:rPr lang="sv-SE" dirty="0"/>
              <a:t> handling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39E80A-6F65-4727-A98D-6059D2FC572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Elements that represent titles, descriptions, etc. are not repeatable but qualified with language</a:t>
            </a:r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Prefered</a:t>
            </a:r>
            <a:r>
              <a:rPr lang="en-US" dirty="0"/>
              <a:t> solution for text elements that should allow language handling. Unbounded number of occurrences for elements with language qualifier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7807E8-319E-46F5-9005-5DA973210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hangingPunct="0">
              <a:spcBef>
                <a:spcPts val="0"/>
              </a:spcBef>
              <a:buFont typeface="Arial" charset="0"/>
              <a:buNone/>
            </a:pPr>
            <a:r>
              <a:rPr lang="sv-SE"/>
              <a:t>ORGANISATIONSNAMN (ÄNDRA SIDHUVUD VIA FLIKEN INFOGA-SIDHUVUD/SIDFOT)</a:t>
            </a:r>
            <a:endParaRPr lang="sv-S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83449A-99FD-491F-941E-03358FDEB1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9341" y="2742765"/>
            <a:ext cx="3269628" cy="13753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18F005-F14A-406A-B02B-FE8FDCDD6F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7625" y="4786740"/>
            <a:ext cx="3269628" cy="1415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20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Sunet">
      <a:dk1>
        <a:srgbClr val="252425"/>
      </a:dk1>
      <a:lt1>
        <a:sysClr val="window" lastClr="FFFFFF"/>
      </a:lt1>
      <a:dk2>
        <a:srgbClr val="707070"/>
      </a:dk2>
      <a:lt2>
        <a:srgbClr val="E9E8E8"/>
      </a:lt2>
      <a:accent1>
        <a:srgbClr val="E37425"/>
      </a:accent1>
      <a:accent2>
        <a:srgbClr val="F7F7F7"/>
      </a:accent2>
      <a:accent3>
        <a:srgbClr val="B3B3B3"/>
      </a:accent3>
      <a:accent4>
        <a:srgbClr val="FFC000"/>
      </a:accent4>
      <a:accent5>
        <a:srgbClr val="1BAAD7"/>
      </a:accent5>
      <a:accent6>
        <a:srgbClr val="70AD47"/>
      </a:accent6>
      <a:hlink>
        <a:srgbClr val="1BAAD7"/>
      </a:hlink>
      <a:folHlink>
        <a:srgbClr val="E37425"/>
      </a:folHlink>
    </a:clrScheme>
    <a:fontScheme name="Sunet">
      <a:majorFont>
        <a:latin typeface="Akkurat-Mono"/>
        <a:ea typeface=""/>
        <a:cs typeface=""/>
      </a:majorFont>
      <a:minorFont>
        <a:latin typeface="Proxima Nova Rg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unet-mall_mastermode.pptx" id="{4C3197CE-D077-4EA6-A0CD-2CE3CC7C1695}" vid="{52A2DF31-EA52-47FB-A338-94B9E7B47B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6063</TotalTime>
  <Words>645</Words>
  <Application>Microsoft Office PowerPoint</Application>
  <PresentationFormat>On-screen Show (4:3)</PresentationFormat>
  <Paragraphs>118</Paragraphs>
  <Slides>19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ＭＳ Ｐゴシック</vt:lpstr>
      <vt:lpstr>Akkurat-Mono</vt:lpstr>
      <vt:lpstr>Arial</vt:lpstr>
      <vt:lpstr>Arial Narrow</vt:lpstr>
      <vt:lpstr>Calibri</vt:lpstr>
      <vt:lpstr>Proxima Nova Rg</vt:lpstr>
      <vt:lpstr>Wingdings</vt:lpstr>
      <vt:lpstr>Office Theme</vt:lpstr>
      <vt:lpstr>Microsoft Excel-kalkylblad</vt:lpstr>
      <vt:lpstr>Paket</vt:lpstr>
      <vt:lpstr>Extensions in LIS</vt:lpstr>
      <vt:lpstr>Background</vt:lpstr>
      <vt:lpstr>LIS information model as we see it</vt:lpstr>
      <vt:lpstr>PowerPoint Presentation</vt:lpstr>
      <vt:lpstr>Education participation</vt:lpstr>
      <vt:lpstr>Limitations for this presentation</vt:lpstr>
      <vt:lpstr>Drivers for extension usage</vt:lpstr>
      <vt:lpstr>Drivers for extension usage Limited number of attributes for each object </vt:lpstr>
      <vt:lpstr>Drivers of extension usage Language handling</vt:lpstr>
      <vt:lpstr>Drivers of extension usage Attributes only represented by a text element</vt:lpstr>
      <vt:lpstr>Drivers of extension usage Need for complete parent objects</vt:lpstr>
      <vt:lpstr>Identified issues</vt:lpstr>
      <vt:lpstr>Identified issues: Repeating elements</vt:lpstr>
      <vt:lpstr>Identified issues: complex and/or hierarchical extension </vt:lpstr>
      <vt:lpstr>Extension list</vt:lpstr>
      <vt:lpstr>Examples of messages with extensions</vt:lpstr>
      <vt:lpstr>Exemple of extension handling in UBL</vt:lpstr>
      <vt:lpstr>Exemple of extension handling in OAGIS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Sunet</dc:title>
  <dc:creator>Gunnar</dc:creator>
  <cp:lastModifiedBy>Gunnar Elfman</cp:lastModifiedBy>
  <cp:revision>31</cp:revision>
  <dcterms:created xsi:type="dcterms:W3CDTF">2017-12-28T10:12:56Z</dcterms:created>
  <dcterms:modified xsi:type="dcterms:W3CDTF">2018-11-07T18:19:29Z</dcterms:modified>
</cp:coreProperties>
</file>