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0" y="1500050"/>
            <a:ext cx="8520600" cy="192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Lagring av forskningsdata som tjänst i Sunet?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Bakgrund</a:t>
            </a:r>
            <a:endParaRPr/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Dialog under 2016-2017 med forskningsinfrastrukturerna har lyft fram behov av nationell </a:t>
            </a:r>
            <a:r>
              <a:rPr lang="en"/>
              <a:t>plattform</a:t>
            </a:r>
            <a:r>
              <a:rPr lang="en"/>
              <a:t> för lagring av forskningsdata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GU (Sören E) har lyft en ide om en federerad lagringsplatform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UU (Mia L) har också uttryckt starkt intresse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Såhär skulle det kunna se ut...</a:t>
            </a:r>
            <a:endParaRPr/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11700" y="1152475"/>
            <a:ext cx="8520600" cy="3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 lagringsnod om ca 2-20 PB vid ett mindre antal lärosäten (2-5). Sunet säljer lagring som tjänst </a:t>
            </a:r>
            <a:r>
              <a:rPr lang="en"/>
              <a:t>företrädesvis</a:t>
            </a:r>
            <a:r>
              <a:rPr lang="en"/>
              <a:t> med långa kontrakt antingen till lärosätet eller till större forskningsgrupper/infrastrukturer.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Utbyggnad i takt med behoven, dock krävs en grundnivå om ca 2PB per nod för att kunna erbjuda rimliga priser (6-7 öre per GB/månad).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Sunet äger all utrustning och driver tjänst mha extern säkerhetsklassad personal. Lärosätet ansvarar för utrymme (i egen </a:t>
            </a:r>
            <a:r>
              <a:rPr lang="en"/>
              <a:t>datahall</a:t>
            </a:r>
            <a:r>
              <a:rPr lang="en"/>
              <a:t>) samt el och kyla.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Lagringsnoden ansluts till Sunets utrustning på lärosätet och belastar inte lärosätets egna nät.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Teknisk lösning som har validerats i piloter med bla SciLifeLab under 2017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Lagringsnoden kan vid behov direktanslutas till lokala beräkningsresurser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Nästa steg</a:t>
            </a:r>
            <a:endParaRPr/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Snabbt inventera behov för perioden 2018-2019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Beroende på (1) genomföra ett utvecklingsprojekt Q1 2018 och leverera med start Q3-Q4 2018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