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823" r:id="rId2"/>
  </p:sldMasterIdLst>
  <p:notesMasterIdLst>
    <p:notesMasterId r:id="rId5"/>
  </p:notesMasterIdLst>
  <p:handoutMasterIdLst>
    <p:handoutMasterId r:id="rId6"/>
  </p:handoutMasterIdLst>
  <p:sldIdLst>
    <p:sldId id="338" r:id="rId3"/>
    <p:sldId id="339" r:id="rId4"/>
  </p:sldIdLst>
  <p:sldSz cx="12192000" cy="6858000"/>
  <p:notesSz cx="6858000" cy="9144000"/>
  <p:defaultTextStyle>
    <a:defPPr>
      <a:defRPr lang="sv-SE"/>
    </a:defPPr>
    <a:lvl1pPr marL="0" algn="l" defTabSz="91428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57143" algn="l" defTabSz="91428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14286" algn="l" defTabSz="91428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371430" algn="l" defTabSz="91428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28573" algn="l" defTabSz="91428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285718" algn="l" defTabSz="91428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742858" algn="l" defTabSz="91428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200000" algn="l" defTabSz="91428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657143" algn="l" defTabSz="91428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B69BD"/>
    <a:srgbClr val="0B5EA5"/>
    <a:srgbClr val="003FFF"/>
    <a:srgbClr val="E26A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06799F8-075E-4A3A-A7F6-7FBC6576F1A4}" styleName="Format med tema 2 - dekorfärg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7CE84F3-28C3-443E-9E96-99CF82512B78}" styleName="Mörkt format 1 - Dekorfärg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Mörkt format 1 - Dekorfärg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8603FDC-E32A-4AB5-989C-0864C3EAD2B8}" styleName="Format med tema 2 - dekorfärg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0773" autoAdjust="0"/>
    <p:restoredTop sz="94909" autoAdjust="0"/>
  </p:normalViewPr>
  <p:slideViewPr>
    <p:cSldViewPr snapToGrid="0">
      <p:cViewPr>
        <p:scale>
          <a:sx n="100" d="100"/>
          <a:sy n="100" d="100"/>
        </p:scale>
        <p:origin x="-320" y="-34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24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274D65-D505-CE4F-B718-087D87EB9FA2}" type="datetimeFigureOut">
              <a:rPr lang="en-US" smtClean="0"/>
              <a:t>08/04/16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703FCA-D817-6741-A62D-0E04E5C396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19883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4E0BAF-8F1B-C94E-BE16-426E288E899E}" type="datetimeFigureOut">
              <a:rPr lang="en-US" smtClean="0"/>
              <a:t>08/04/16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DCE64E-6F45-F848-A120-4373DB04CB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577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1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43" algn="l" defTabSz="4571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86" algn="l" defTabSz="4571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30" algn="l" defTabSz="4571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73" algn="l" defTabSz="4571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18" algn="l" defTabSz="4571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58" algn="l" defTabSz="4571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00" algn="l" defTabSz="4571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43" algn="l" defTabSz="4571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emf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tshållare för text 2"/>
          <p:cNvSpPr>
            <a:spLocks noGrp="1"/>
          </p:cNvSpPr>
          <p:nvPr>
            <p:ph idx="1"/>
          </p:nvPr>
        </p:nvSpPr>
        <p:spPr bwMode="auto">
          <a:xfrm>
            <a:off x="609600" y="2116667"/>
            <a:ext cx="10972800" cy="4094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8" rIns="91430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 smtClean="0"/>
              <a:t>Klicka här för att ändra format på bakgrundstexten</a:t>
            </a:r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  <a:p>
            <a:pPr lvl="3"/>
            <a:r>
              <a:rPr lang="sv-SE" dirty="0" smtClean="0"/>
              <a:t>Nivå fyra</a:t>
            </a:r>
          </a:p>
          <a:p>
            <a:pPr lvl="4"/>
            <a:r>
              <a:rPr lang="sv-SE" dirty="0" smtClean="0"/>
              <a:t>Nivå fem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564452" y="1321690"/>
            <a:ext cx="10464796" cy="775227"/>
          </a:xfrm>
          <a:prstGeom prst="rect">
            <a:avLst/>
          </a:prstGeom>
        </p:spPr>
        <p:txBody>
          <a:bodyPr vert="horz" lIns="91430" tIns="45718" rIns="91430" bIns="45718" rtlCol="0" anchor="ctr">
            <a:normAutofit/>
          </a:bodyPr>
          <a:lstStyle/>
          <a:p>
            <a:r>
              <a:rPr lang="sv-SE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177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tshållare för text 2"/>
          <p:cNvSpPr>
            <a:spLocks noGrp="1"/>
          </p:cNvSpPr>
          <p:nvPr>
            <p:ph idx="1" hasCustomPrompt="1"/>
          </p:nvPr>
        </p:nvSpPr>
        <p:spPr bwMode="auto">
          <a:xfrm>
            <a:off x="666045" y="2122318"/>
            <a:ext cx="4455499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8" rIns="91430" bIns="45718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7F7F7F"/>
                </a:solidFill>
              </a:defRPr>
            </a:lvl1pPr>
            <a:lvl2pPr>
              <a:defRPr>
                <a:solidFill>
                  <a:srgbClr val="7F7F7F"/>
                </a:solidFill>
              </a:defRPr>
            </a:lvl2pPr>
            <a:lvl3pPr>
              <a:defRPr>
                <a:solidFill>
                  <a:srgbClr val="7F7F7F"/>
                </a:solidFill>
              </a:defRPr>
            </a:lvl3pPr>
            <a:lvl4pPr>
              <a:defRPr>
                <a:solidFill>
                  <a:srgbClr val="7F7F7F"/>
                </a:solidFill>
              </a:defRPr>
            </a:lvl4pPr>
            <a:lvl5pP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sv-SE" dirty="0" smtClean="0"/>
              <a:t>Klicka här</a:t>
            </a:r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  <a:p>
            <a:pPr lvl="3"/>
            <a:r>
              <a:rPr lang="sv-SE" dirty="0" smtClean="0"/>
              <a:t>Nivå fyra</a:t>
            </a:r>
          </a:p>
          <a:p>
            <a:pPr lvl="4"/>
            <a:r>
              <a:rPr lang="sv-SE" dirty="0" smtClean="0"/>
              <a:t>Nivå fem</a:t>
            </a:r>
          </a:p>
        </p:txBody>
      </p:sp>
      <p:sp>
        <p:nvSpPr>
          <p:cNvPr id="13" name="Platshållare för text 2"/>
          <p:cNvSpPr>
            <a:spLocks noGrp="1"/>
          </p:cNvSpPr>
          <p:nvPr>
            <p:ph idx="13" hasCustomPrompt="1"/>
          </p:nvPr>
        </p:nvSpPr>
        <p:spPr bwMode="auto">
          <a:xfrm>
            <a:off x="5325899" y="2122318"/>
            <a:ext cx="451042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8" rIns="91430" bIns="45718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7F7F7F"/>
                </a:solidFill>
              </a:defRPr>
            </a:lvl1pPr>
            <a:lvl2pPr>
              <a:defRPr>
                <a:solidFill>
                  <a:srgbClr val="7F7F7F"/>
                </a:solidFill>
              </a:defRPr>
            </a:lvl2pPr>
            <a:lvl3pPr>
              <a:defRPr>
                <a:solidFill>
                  <a:srgbClr val="7F7F7F"/>
                </a:solidFill>
              </a:defRPr>
            </a:lvl3pPr>
            <a:lvl4pPr>
              <a:defRPr>
                <a:solidFill>
                  <a:srgbClr val="7F7F7F"/>
                </a:solidFill>
              </a:defRPr>
            </a:lvl4pPr>
            <a:lvl5pP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sv-SE" dirty="0" smtClean="0"/>
              <a:t>Klicka här</a:t>
            </a:r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  <a:p>
            <a:pPr lvl="3"/>
            <a:r>
              <a:rPr lang="sv-SE" dirty="0" smtClean="0"/>
              <a:t>Nivå fyra</a:t>
            </a:r>
          </a:p>
          <a:p>
            <a:pPr lvl="4"/>
            <a:r>
              <a:rPr lang="sv-SE" dirty="0" smtClean="0"/>
              <a:t>Nivå fem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564451" y="1321691"/>
            <a:ext cx="10464796" cy="775227"/>
          </a:xfrm>
          <a:prstGeom prst="rect">
            <a:avLst/>
          </a:prstGeom>
        </p:spPr>
        <p:txBody>
          <a:bodyPr vert="horz" lIns="91430" tIns="45718" rIns="91430" bIns="45718" rtlCol="0" anchor="ctr">
            <a:normAutofit/>
          </a:bodyPr>
          <a:lstStyle>
            <a:lvl1pPr>
              <a:defRPr>
                <a:solidFill>
                  <a:srgbClr val="7F7F7F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8496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677336" y="1625609"/>
            <a:ext cx="10822517" cy="4385727"/>
          </a:xfrm>
          <a:prstGeom prst="rect">
            <a:avLst/>
          </a:prstGeom>
          <a:solidFill>
            <a:srgbClr val="FFFFFF"/>
          </a:solidFill>
          <a:ln w="635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430" tIns="45718" rIns="91430" bIns="45718" rtlCol="0" anchor="ctr"/>
          <a:lstStyle/>
          <a:p>
            <a:pPr algn="ctr"/>
            <a:endParaRPr lang="en-US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564452" y="1321690"/>
            <a:ext cx="10464796" cy="775227"/>
          </a:xfrm>
          <a:prstGeom prst="rect">
            <a:avLst/>
          </a:prstGeom>
        </p:spPr>
        <p:txBody>
          <a:bodyPr vert="horz" lIns="91430" tIns="45718" rIns="91430" bIns="45718" rtlCol="0" anchor="ctr">
            <a:normAutofit/>
          </a:bodyPr>
          <a:lstStyle/>
          <a:p>
            <a:r>
              <a:rPr lang="sv-SE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0181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tshållare för bild 2"/>
          <p:cNvSpPr>
            <a:spLocks noGrp="1"/>
          </p:cNvSpPr>
          <p:nvPr>
            <p:ph type="pic" idx="1"/>
          </p:nvPr>
        </p:nvSpPr>
        <p:spPr>
          <a:xfrm>
            <a:off x="675217" y="2066219"/>
            <a:ext cx="7315200" cy="4114800"/>
          </a:xfrm>
          <a:prstGeom prst="rect">
            <a:avLst/>
          </a:prstGeom>
          <a:solidFill>
            <a:srgbClr val="FFFFFF"/>
          </a:solidFill>
          <a:ln w="635" cmpd="sng">
            <a:noFill/>
          </a:ln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rgbClr val="7F7F7F"/>
                </a:solidFill>
              </a:defRPr>
            </a:lvl1pPr>
            <a:lvl2pPr marL="457143" indent="0">
              <a:buNone/>
              <a:defRPr sz="2800"/>
            </a:lvl2pPr>
            <a:lvl3pPr marL="914286" indent="0">
              <a:buNone/>
              <a:defRPr sz="2400"/>
            </a:lvl3pPr>
            <a:lvl4pPr marL="1371430" indent="0">
              <a:buNone/>
              <a:defRPr sz="2000"/>
            </a:lvl4pPr>
            <a:lvl5pPr marL="1828573" indent="0">
              <a:buNone/>
              <a:defRPr sz="2000"/>
            </a:lvl5pPr>
            <a:lvl6pPr marL="2285718" indent="0">
              <a:buNone/>
              <a:defRPr sz="2000"/>
            </a:lvl6pPr>
            <a:lvl7pPr marL="2742858" indent="0">
              <a:buNone/>
              <a:defRPr sz="2000"/>
            </a:lvl7pPr>
            <a:lvl8pPr marL="3200000" indent="0">
              <a:buNone/>
              <a:defRPr sz="2000"/>
            </a:lvl8pPr>
            <a:lvl9pPr marL="3657143" indent="0">
              <a:buNone/>
              <a:defRPr sz="2000"/>
            </a:lvl9pPr>
          </a:lstStyle>
          <a:p>
            <a:pPr lvl="0"/>
            <a:r>
              <a:rPr lang="sv-SE" noProof="0" dirty="0" smtClean="0"/>
              <a:t>Drag </a:t>
            </a:r>
            <a:r>
              <a:rPr lang="sv-SE" noProof="0" dirty="0" err="1" smtClean="0"/>
              <a:t>picture</a:t>
            </a:r>
            <a:r>
              <a:rPr lang="sv-SE" noProof="0" dirty="0" smtClean="0"/>
              <a:t> </a:t>
            </a:r>
            <a:r>
              <a:rPr lang="sv-SE" noProof="0" dirty="0" err="1" smtClean="0"/>
              <a:t>to</a:t>
            </a:r>
            <a:r>
              <a:rPr lang="sv-SE" noProof="0" dirty="0" smtClean="0"/>
              <a:t> </a:t>
            </a:r>
            <a:r>
              <a:rPr lang="sv-SE" noProof="0" dirty="0" err="1" smtClean="0"/>
              <a:t>placeholder</a:t>
            </a:r>
            <a:r>
              <a:rPr lang="sv-SE" noProof="0" dirty="0" smtClean="0"/>
              <a:t> or </a:t>
            </a:r>
            <a:r>
              <a:rPr lang="sv-SE" noProof="0" dirty="0" err="1" smtClean="0"/>
              <a:t>click</a:t>
            </a:r>
            <a:r>
              <a:rPr lang="sv-SE" noProof="0" dirty="0" smtClean="0"/>
              <a:t> </a:t>
            </a:r>
            <a:r>
              <a:rPr lang="sv-SE" noProof="0" dirty="0" err="1" smtClean="0"/>
              <a:t>icon</a:t>
            </a:r>
            <a:r>
              <a:rPr lang="sv-SE" noProof="0" dirty="0" smtClean="0"/>
              <a:t> </a:t>
            </a:r>
            <a:r>
              <a:rPr lang="sv-SE" noProof="0" dirty="0" err="1" smtClean="0"/>
              <a:t>to</a:t>
            </a:r>
            <a:r>
              <a:rPr lang="sv-SE" noProof="0" dirty="0" smtClean="0"/>
              <a:t> </a:t>
            </a:r>
            <a:r>
              <a:rPr lang="sv-SE" noProof="0" dirty="0" err="1" smtClean="0"/>
              <a:t>add</a:t>
            </a:r>
            <a:endParaRPr lang="sv-SE" noProof="0" dirty="0"/>
          </a:p>
        </p:txBody>
      </p:sp>
      <p:sp>
        <p:nvSpPr>
          <p:cNvPr id="5" name="Title Placeholder 1"/>
          <p:cNvSpPr txBox="1">
            <a:spLocks/>
          </p:cNvSpPr>
          <p:nvPr userDrawn="1"/>
        </p:nvSpPr>
        <p:spPr>
          <a:xfrm>
            <a:off x="564452" y="1321690"/>
            <a:ext cx="10464796" cy="775227"/>
          </a:xfrm>
          <a:prstGeom prst="rect">
            <a:avLst/>
          </a:prstGeom>
        </p:spPr>
        <p:txBody>
          <a:bodyPr vert="horz" lIns="91430" tIns="45718" rIns="91430" bIns="45718" rtlCol="0" anchor="ctr">
            <a:norm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0" i="0" kern="1200">
                <a:solidFill>
                  <a:schemeClr val="tx1">
                    <a:lumMod val="50000"/>
                    <a:lumOff val="50000"/>
                  </a:schemeClr>
                </a:solidFill>
                <a:latin typeface="Helvetica"/>
                <a:ea typeface="+mj-ea"/>
                <a:cs typeface="Helvetica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5pPr>
            <a:lvl6pPr marL="457143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6pPr>
            <a:lvl7pPr marL="914286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7pPr>
            <a:lvl8pPr marL="137143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8pPr>
            <a:lvl9pPr marL="1828573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395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609600" y="1600206"/>
            <a:ext cx="8856133" cy="4525963"/>
          </a:xfrm>
        </p:spPr>
        <p:txBody>
          <a:bodyPr vert="eaVert"/>
          <a:lstStyle>
            <a:lvl1pPr>
              <a:defRPr>
                <a:solidFill>
                  <a:srgbClr val="7F7F7F"/>
                </a:solidFill>
              </a:defRPr>
            </a:lvl1pPr>
            <a:lvl2pPr>
              <a:defRPr>
                <a:solidFill>
                  <a:srgbClr val="7F7F7F"/>
                </a:solidFill>
              </a:defRPr>
            </a:lvl2pPr>
            <a:lvl3pPr>
              <a:defRPr>
                <a:solidFill>
                  <a:srgbClr val="7F7F7F"/>
                </a:solidFill>
              </a:defRPr>
            </a:lvl3pPr>
            <a:lvl4pPr>
              <a:defRPr>
                <a:solidFill>
                  <a:srgbClr val="7F7F7F"/>
                </a:solidFill>
              </a:defRPr>
            </a:lvl4pPr>
            <a:lvl5pP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sv-SE" dirty="0" err="1" smtClean="0"/>
              <a:t>Click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edit</a:t>
            </a:r>
            <a:r>
              <a:rPr lang="sv-SE" dirty="0" smtClean="0"/>
              <a:t> Master text </a:t>
            </a:r>
            <a:r>
              <a:rPr lang="sv-SE" dirty="0" err="1" smtClean="0"/>
              <a:t>styles</a:t>
            </a:r>
            <a:endParaRPr lang="sv-SE" dirty="0" smtClean="0"/>
          </a:p>
          <a:p>
            <a:pPr lvl="1"/>
            <a:r>
              <a:rPr lang="sv-SE" dirty="0" smtClean="0"/>
              <a:t>Second </a:t>
            </a:r>
            <a:r>
              <a:rPr lang="sv-SE" dirty="0" err="1" smtClean="0"/>
              <a:t>level</a:t>
            </a:r>
            <a:endParaRPr lang="sv-SE" dirty="0" smtClean="0"/>
          </a:p>
          <a:p>
            <a:pPr lvl="2"/>
            <a:r>
              <a:rPr lang="sv-SE" dirty="0" err="1" smtClean="0"/>
              <a:t>Third</a:t>
            </a:r>
            <a:r>
              <a:rPr lang="sv-SE" dirty="0" smtClean="0"/>
              <a:t> </a:t>
            </a:r>
            <a:r>
              <a:rPr lang="sv-SE" dirty="0" err="1" smtClean="0"/>
              <a:t>level</a:t>
            </a:r>
            <a:endParaRPr lang="sv-SE" dirty="0" smtClean="0"/>
          </a:p>
          <a:p>
            <a:pPr lvl="3"/>
            <a:r>
              <a:rPr lang="sv-SE" dirty="0" err="1" smtClean="0"/>
              <a:t>Fourth</a:t>
            </a:r>
            <a:r>
              <a:rPr lang="sv-SE" dirty="0" smtClean="0"/>
              <a:t> </a:t>
            </a:r>
            <a:r>
              <a:rPr lang="sv-SE" dirty="0" err="1" smtClean="0"/>
              <a:t>level</a:t>
            </a:r>
            <a:endParaRPr lang="sv-SE" dirty="0" smtClean="0"/>
          </a:p>
          <a:p>
            <a:pPr lvl="4"/>
            <a:r>
              <a:rPr lang="sv-SE" dirty="0" err="1" smtClean="0"/>
              <a:t>Fifth</a:t>
            </a:r>
            <a:r>
              <a:rPr lang="sv-SE" dirty="0" smtClean="0"/>
              <a:t> </a:t>
            </a:r>
            <a:r>
              <a:rPr lang="sv-SE" dirty="0" err="1" smtClean="0"/>
              <a:t>level</a:t>
            </a:r>
            <a:endParaRPr lang="sv-SE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 rot="5400000">
            <a:off x="7968065" y="3192874"/>
            <a:ext cx="4555067" cy="1352801"/>
          </a:xfrm>
          <a:prstGeom prst="rect">
            <a:avLst/>
          </a:prstGeom>
        </p:spPr>
        <p:txBody>
          <a:bodyPr vert="horz" lIns="91430" tIns="45718" rIns="91430" bIns="45718" rtlCol="0" anchor="ctr">
            <a:normAutofit/>
          </a:bodyPr>
          <a:lstStyle>
            <a:lvl1pPr>
              <a:defRPr sz="2800">
                <a:solidFill>
                  <a:srgbClr val="7F7F7F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44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nkubator-logo-color-01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4800" y="503699"/>
            <a:ext cx="6515100" cy="5839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212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nkubator-logo-color-02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7300" y="-165101"/>
            <a:ext cx="4597400" cy="7257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806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emf"/><Relationship Id="rId8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slideLayout" Target="../slideLayouts/slideLayout7.xml"/><Relationship Id="rId3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Platshållare för text 2"/>
          <p:cNvSpPr>
            <a:spLocks noGrp="1"/>
          </p:cNvSpPr>
          <p:nvPr>
            <p:ph type="body" idx="1"/>
          </p:nvPr>
        </p:nvSpPr>
        <p:spPr bwMode="auto">
          <a:xfrm>
            <a:off x="609600" y="2116667"/>
            <a:ext cx="10972800" cy="4094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8" rIns="91430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 smtClean="0"/>
              <a:t>Klicka här för att ändra format på bakgrundstexten</a:t>
            </a:r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  <a:p>
            <a:pPr lvl="3"/>
            <a:r>
              <a:rPr lang="sv-SE" dirty="0" smtClean="0"/>
              <a:t>Nivå fyra</a:t>
            </a:r>
          </a:p>
          <a:p>
            <a:pPr lvl="4"/>
            <a:r>
              <a:rPr lang="sv-SE" dirty="0" smtClean="0"/>
              <a:t>Nivå fem</a:t>
            </a:r>
          </a:p>
        </p:txBody>
      </p: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564452" y="1321690"/>
            <a:ext cx="10464796" cy="775227"/>
          </a:xfrm>
          <a:prstGeom prst="rect">
            <a:avLst/>
          </a:prstGeom>
        </p:spPr>
        <p:txBody>
          <a:bodyPr vert="horz" lIns="91430" tIns="45718" rIns="91430" bIns="45718" rtlCol="0" anchor="ctr">
            <a:normAutofit/>
          </a:bodyPr>
          <a:lstStyle/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pic>
        <p:nvPicPr>
          <p:cNvPr id="16" name="Picture 15" descr="logga_SUNET_grey.pdf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1" y="6417733"/>
            <a:ext cx="298979" cy="372534"/>
          </a:xfrm>
          <a:prstGeom prst="rect">
            <a:avLst/>
          </a:prstGeom>
        </p:spPr>
      </p:pic>
      <p:pic>
        <p:nvPicPr>
          <p:cNvPr id="7" name="Picture 6" descr="inkubator-logo-color-01.eps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7500" y="148100"/>
            <a:ext cx="1625600" cy="145699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4" r:id="rId2"/>
    <p:sldLayoutId id="2147483782" r:id="rId3"/>
    <p:sldLayoutId id="2147483818" r:id="rId4"/>
    <p:sldLayoutId id="2147483670" r:id="rId5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0" i="0" kern="1200">
          <a:solidFill>
            <a:schemeClr val="tx1">
              <a:lumMod val="50000"/>
              <a:lumOff val="50000"/>
            </a:schemeClr>
          </a:solidFill>
          <a:latin typeface="Helvetica"/>
          <a:ea typeface="+mj-ea"/>
          <a:cs typeface="Helvetica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5pPr>
      <a:lvl6pPr marL="45714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6pPr>
      <a:lvl7pPr marL="91428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7pPr>
      <a:lvl8pPr marL="137143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8pPr>
      <a:lvl9pPr marL="182857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ClrTx/>
        <a:buFont typeface="Wingdings" charset="2"/>
        <a:buChar char="§"/>
        <a:defRPr sz="2800" b="0" i="0" kern="1200">
          <a:solidFill>
            <a:srgbClr val="7F7F7F"/>
          </a:solidFill>
          <a:latin typeface="Helvetica Light"/>
          <a:ea typeface="+mn-ea"/>
          <a:cs typeface="Helvetica Light"/>
        </a:defRPr>
      </a:lvl1pPr>
      <a:lvl2pPr marL="800040" indent="-342900" algn="l" rtl="0" eaLnBrk="1" fontAlgn="base" hangingPunct="1">
        <a:spcBef>
          <a:spcPct val="20000"/>
        </a:spcBef>
        <a:spcAft>
          <a:spcPct val="0"/>
        </a:spcAft>
        <a:buClrTx/>
        <a:buFont typeface="Wingdings" charset="2"/>
        <a:buChar char="§"/>
        <a:defRPr sz="2000" b="0" i="0" kern="1200">
          <a:solidFill>
            <a:srgbClr val="7F7F7F"/>
          </a:solidFill>
          <a:latin typeface="Helvetica Light"/>
          <a:ea typeface="+mn-ea"/>
          <a:cs typeface="Helvetica Light"/>
        </a:defRPr>
      </a:lvl2pPr>
      <a:lvl3pPr marL="1257185" indent="-342900" algn="l" rtl="0" eaLnBrk="1" fontAlgn="base" hangingPunct="1">
        <a:spcBef>
          <a:spcPct val="20000"/>
        </a:spcBef>
        <a:spcAft>
          <a:spcPct val="0"/>
        </a:spcAft>
        <a:buClrTx/>
        <a:buFont typeface="Wingdings" charset="2"/>
        <a:buChar char="§"/>
        <a:defRPr sz="1900" b="0" i="0" kern="1200">
          <a:solidFill>
            <a:srgbClr val="7F7F7F"/>
          </a:solidFill>
          <a:latin typeface="Helvetica Light"/>
          <a:ea typeface="+mn-ea"/>
          <a:cs typeface="Helvetica Light"/>
        </a:defRPr>
      </a:lvl3pPr>
      <a:lvl4pPr marL="1657177" indent="-285750" algn="l" rtl="0" eaLnBrk="1" fontAlgn="base" hangingPunct="1">
        <a:spcBef>
          <a:spcPct val="20000"/>
        </a:spcBef>
        <a:spcAft>
          <a:spcPct val="0"/>
        </a:spcAft>
        <a:buClrTx/>
        <a:buFont typeface="Wingdings" charset="2"/>
        <a:buChar char="§"/>
        <a:defRPr sz="1600" b="0" i="0" kern="1200">
          <a:solidFill>
            <a:srgbClr val="7F7F7F"/>
          </a:solidFill>
          <a:latin typeface="Helvetica Light"/>
          <a:ea typeface="+mn-ea"/>
          <a:cs typeface="Helvetica Light"/>
        </a:defRPr>
      </a:lvl4pPr>
      <a:lvl5pPr marL="2114320" indent="-285750" algn="l" rtl="0" eaLnBrk="1" fontAlgn="base" hangingPunct="1">
        <a:spcBef>
          <a:spcPct val="20000"/>
        </a:spcBef>
        <a:spcAft>
          <a:spcPct val="0"/>
        </a:spcAft>
        <a:buClrTx/>
        <a:buFont typeface="Wingdings" charset="2"/>
        <a:buChar char="§"/>
        <a:defRPr sz="1500" b="0" i="0" kern="1200">
          <a:solidFill>
            <a:srgbClr val="7F7F7F"/>
          </a:solidFill>
          <a:latin typeface="Helvetica Light"/>
          <a:ea typeface="+mn-ea"/>
          <a:cs typeface="Helvetica Light"/>
        </a:defRPr>
      </a:lvl5pPr>
      <a:lvl6pPr marL="2514286" indent="-228573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30" indent="-228573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73" indent="-228573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18" indent="-228573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3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6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0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73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18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58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43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234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25" r:id="rId2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 kern="1200">
          <a:solidFill>
            <a:srgbClr val="E26A23"/>
          </a:solidFill>
          <a:latin typeface="Lucida Console"/>
          <a:ea typeface="+mj-ea"/>
          <a:cs typeface="Lucida Console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5pPr>
      <a:lvl6pPr marL="45714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6pPr>
      <a:lvl7pPr marL="91428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7pPr>
      <a:lvl8pPr marL="137143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8pPr>
      <a:lvl9pPr marL="182857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9pPr>
    </p:titleStyle>
    <p:bodyStyle>
      <a:lvl1pPr marL="342858" indent="-342858" algn="l" rtl="0" eaLnBrk="1" fontAlgn="base" hangingPunct="1">
        <a:spcBef>
          <a:spcPct val="20000"/>
        </a:spcBef>
        <a:spcAft>
          <a:spcPct val="0"/>
        </a:spcAft>
        <a:buClr>
          <a:srgbClr val="E46C0A"/>
        </a:buClr>
        <a:buFont typeface="Wingdings" pitchFamily="2" charset="2"/>
        <a:buChar char="§"/>
        <a:defRPr sz="2800" kern="1200">
          <a:solidFill>
            <a:schemeClr val="bg1"/>
          </a:solidFill>
          <a:latin typeface="Lucida Console"/>
          <a:ea typeface="+mn-ea"/>
          <a:cs typeface="Lucida Console"/>
        </a:defRPr>
      </a:lvl1pPr>
      <a:lvl2pPr marL="742857" indent="-285717" algn="l" rtl="0" eaLnBrk="1" fontAlgn="base" hangingPunct="1">
        <a:spcBef>
          <a:spcPct val="20000"/>
        </a:spcBef>
        <a:spcAft>
          <a:spcPct val="0"/>
        </a:spcAft>
        <a:buClr>
          <a:srgbClr val="E46C0A"/>
        </a:buClr>
        <a:buFont typeface="Arial" charset="0"/>
        <a:buChar char="̶"/>
        <a:defRPr sz="2000" kern="1200">
          <a:solidFill>
            <a:schemeClr val="bg1"/>
          </a:solidFill>
          <a:latin typeface="Lucida Console"/>
          <a:ea typeface="+mn-ea"/>
          <a:cs typeface="Lucida Console"/>
        </a:defRPr>
      </a:lvl2pPr>
      <a:lvl3pPr marL="1142858" indent="-228573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alibri" pitchFamily="34" charset="0"/>
        <a:buChar char="□"/>
        <a:defRPr sz="1900" kern="1200">
          <a:solidFill>
            <a:schemeClr val="bg1"/>
          </a:solidFill>
          <a:latin typeface="Lucida Console"/>
          <a:ea typeface="+mn-ea"/>
          <a:cs typeface="Lucida Console"/>
        </a:defRPr>
      </a:lvl3pPr>
      <a:lvl4pPr marL="1600000" indent="-22857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bg1"/>
          </a:solidFill>
          <a:latin typeface="Lucida Console"/>
          <a:ea typeface="+mn-ea"/>
          <a:cs typeface="Lucida Console"/>
        </a:defRPr>
      </a:lvl4pPr>
      <a:lvl5pPr marL="2057143" indent="-22857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500" kern="1200">
          <a:solidFill>
            <a:schemeClr val="bg1"/>
          </a:solidFill>
          <a:latin typeface="Lucida Console"/>
          <a:ea typeface="+mn-ea"/>
          <a:cs typeface="Lucida Console"/>
        </a:defRPr>
      </a:lvl5pPr>
      <a:lvl6pPr marL="2514286" indent="-228573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30" indent="-228573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73" indent="-228573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18" indent="-228573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3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6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0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73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18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58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43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1511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7495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theme/theme1.xml><?xml version="1.0" encoding="utf-8"?>
<a:theme xmlns:a="http://schemas.openxmlformats.org/drawingml/2006/main" name="16.9 mall Sunet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Mall Sunet 16.9" id="{214532BC-C157-4765-89B4-3B8CD7F2B513}" vid="{0F800F2A-8FD2-4A32-8973-EFC91AAD6DC1}"/>
    </a:ext>
  </a:extLst>
</a:theme>
</file>

<file path=ppt/theme/theme2.xml><?xml version="1.0" encoding="utf-8"?>
<a:theme xmlns:a="http://schemas.openxmlformats.org/drawingml/2006/main" name="1_16.9 mall Sunet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Mall Sunet 16.9" id="{214532BC-C157-4765-89B4-3B8CD7F2B513}" vid="{0F800F2A-8FD2-4A32-8973-EFC91AAD6DC1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16.9 mall Sunet.potx</Template>
  <TotalTime>7861</TotalTime>
  <Words>0</Words>
  <Application>Microsoft Macintosh PowerPoint</Application>
  <PresentationFormat>Custom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16.9 mall Sunet</vt:lpstr>
      <vt:lpstr>1_16.9 mall Sunet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Upphandlingar</dc:title>
  <dc:creator>leifj</dc:creator>
  <cp:lastModifiedBy>Emma Almroth</cp:lastModifiedBy>
  <cp:revision>555</cp:revision>
  <cp:lastPrinted>2016-01-11T11:48:47Z</cp:lastPrinted>
  <dcterms:created xsi:type="dcterms:W3CDTF">2014-03-17T10:49:20Z</dcterms:created>
  <dcterms:modified xsi:type="dcterms:W3CDTF">2016-04-08T09:42:54Z</dcterms:modified>
</cp:coreProperties>
</file>