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7" r:id="rId2"/>
    <p:sldId id="282" r:id="rId3"/>
    <p:sldId id="283" r:id="rId4"/>
    <p:sldId id="284" r:id="rId5"/>
    <p:sldId id="273" r:id="rId6"/>
    <p:sldId id="270" r:id="rId7"/>
    <p:sldId id="286" r:id="rId8"/>
    <p:sldId id="287" r:id="rId9"/>
    <p:sldId id="288" r:id="rId10"/>
    <p:sldId id="277" r:id="rId11"/>
    <p:sldId id="281" r:id="rId12"/>
    <p:sldId id="274" r:id="rId13"/>
    <p:sldId id="289" r:id="rId14"/>
    <p:sldId id="290" r:id="rId15"/>
    <p:sldId id="291" r:id="rId16"/>
    <p:sldId id="292" r:id="rId17"/>
    <p:sldId id="263" r:id="rId18"/>
    <p:sldId id="280" r:id="rId19"/>
    <p:sldId id="264" r:id="rId20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272" autoAdjust="0"/>
    <p:restoredTop sz="97508" autoAdjust="0"/>
  </p:normalViewPr>
  <p:slideViewPr>
    <p:cSldViewPr>
      <p:cViewPr>
        <p:scale>
          <a:sx n="82" d="100"/>
          <a:sy n="82" d="100"/>
        </p:scale>
        <p:origin x="-528" y="-72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4087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832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i="1" dirty="0" smtClean="0"/>
              <a:t>SWAMID WS 4 SP-</a:t>
            </a:r>
            <a:r>
              <a:rPr lang="sv-SE" i="1" dirty="0" err="1" smtClean="0"/>
              <a:t>Bootcamp</a:t>
            </a:r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00808"/>
            <a:ext cx="8313738" cy="4536504"/>
          </a:xfrm>
        </p:spPr>
        <p:txBody>
          <a:bodyPr/>
          <a:lstStyle/>
          <a:p>
            <a:pPr algn="ctr"/>
            <a:r>
              <a:rPr lang="sv-SE" b="1" dirty="0" smtClean="0"/>
              <a:t>Välkomna!!</a:t>
            </a:r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eaLnBrk="1" hangingPunct="1"/>
            <a:endParaRPr lang="sv-SE" dirty="0"/>
          </a:p>
        </p:txBody>
      </p:sp>
      <p:pic>
        <p:nvPicPr>
          <p:cNvPr id="2050" name="Picture 2" descr="C:\Users\xnorva\Docs\SWAMI\SWAMID\SWAMID BoT - protokoll och underlag\2012-09-07\Swam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3275407" cy="393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</a:t>
            </a:r>
            <a:r>
              <a:rPr lang="sv-SE" dirty="0" smtClean="0"/>
              <a:t>2.0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Nyheter:</a:t>
            </a:r>
          </a:p>
          <a:p>
            <a:pPr lvl="1"/>
            <a:r>
              <a:rPr lang="sv-SE" dirty="0" smtClean="0"/>
              <a:t>Starkare formell bindning till lärosätet för </a:t>
            </a:r>
            <a:r>
              <a:rPr lang="sv-SE" dirty="0" err="1" smtClean="0"/>
              <a:t>IdP:er</a:t>
            </a:r>
            <a:endParaRPr lang="sv-SE" dirty="0" smtClean="0"/>
          </a:p>
          <a:p>
            <a:pPr lvl="1"/>
            <a:r>
              <a:rPr lang="sv-SE" dirty="0" smtClean="0"/>
              <a:t>Samma som tidigare för SP</a:t>
            </a:r>
          </a:p>
          <a:p>
            <a:pPr lvl="1"/>
            <a:r>
              <a:rPr lang="sv-SE" dirty="0" smtClean="0"/>
              <a:t>Attributhantering</a:t>
            </a:r>
          </a:p>
          <a:p>
            <a:pPr lvl="1"/>
            <a:r>
              <a:rPr lang="sv-SE" dirty="0" smtClean="0"/>
              <a:t>Ny styrningsmodell (SUNET)</a:t>
            </a:r>
          </a:p>
          <a:p>
            <a:r>
              <a:rPr lang="sv-SE" dirty="0" smtClean="0"/>
              <a:t>Ca 30 lärosäten med, &gt;5 kvar i SWAMID1</a:t>
            </a:r>
          </a:p>
          <a:p>
            <a:r>
              <a:rPr lang="sv-SE" dirty="0" smtClean="0"/>
              <a:t>Avstängning av SWAMID 1.0, förslag sommar 2013</a:t>
            </a:r>
          </a:p>
          <a:p>
            <a:r>
              <a:rPr lang="sv-SE" dirty="0" smtClean="0"/>
              <a:t>Frågor?</a:t>
            </a:r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9040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00808"/>
            <a:ext cx="8313738" cy="453650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v-SE" dirty="0" smtClean="0"/>
              <a:t>SWAMID består av två teknik-delar (profiler)</a:t>
            </a:r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endParaRPr lang="sv-SE" dirty="0"/>
          </a:p>
          <a:p>
            <a:pPr algn="ctr"/>
            <a:r>
              <a:rPr lang="sv-SE" b="1" dirty="0" err="1" smtClean="0"/>
              <a:t>webbSSO</a:t>
            </a:r>
            <a:r>
              <a:rPr lang="sv-SE" b="1" dirty="0" smtClean="0"/>
              <a:t> (SAML) och eduroam</a:t>
            </a:r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dirty="0" smtClean="0"/>
              <a:t>Alltid samma identitet i botten – med en federation att ansluta sig till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15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SWAMID återanvänder utfärdade identiteter</a:t>
            </a:r>
          </a:p>
          <a:p>
            <a:endParaRPr lang="sv-SE" dirty="0"/>
          </a:p>
          <a:p>
            <a:r>
              <a:rPr lang="sv-SE" dirty="0" err="1" smtClean="0"/>
              <a:t>IdP:er</a:t>
            </a:r>
            <a:r>
              <a:rPr lang="sv-SE" dirty="0"/>
              <a:t> </a:t>
            </a:r>
            <a:r>
              <a:rPr lang="sv-SE" dirty="0" smtClean="0"/>
              <a:t>– typiskt lärosäten</a:t>
            </a:r>
          </a:p>
          <a:p>
            <a:endParaRPr lang="sv-SE" dirty="0"/>
          </a:p>
          <a:p>
            <a:r>
              <a:rPr lang="sv-SE" dirty="0" err="1" smtClean="0"/>
              <a:t>SP:er</a:t>
            </a:r>
            <a:r>
              <a:rPr lang="sv-SE" dirty="0" smtClean="0"/>
              <a:t> – oss här idag, </a:t>
            </a:r>
            <a:r>
              <a:rPr lang="sv-SE" dirty="0" err="1" smtClean="0"/>
              <a:t>tjänsteleverentörer</a:t>
            </a:r>
            <a:endParaRPr lang="sv-SE" dirty="0" smtClean="0"/>
          </a:p>
          <a:p>
            <a:r>
              <a:rPr lang="sv-SE" dirty="0" smtClean="0"/>
              <a:t>Som SP finns behov av att identifiera sina användare -&gt; SWAMID</a:t>
            </a:r>
          </a:p>
        </p:txBody>
      </p:sp>
    </p:spTree>
    <p:extLst>
      <p:ext uri="{BB962C8B-B14F-4D97-AF65-F5344CB8AC3E}">
        <p14:creationId xmlns:p14="http://schemas.microsoft.com/office/powerpoint/2010/main" val="29220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Två frågor till en SP:</a:t>
            </a:r>
          </a:p>
          <a:p>
            <a:endParaRPr lang="sv-SE" dirty="0"/>
          </a:p>
          <a:p>
            <a:r>
              <a:rPr lang="sv-SE" dirty="0" smtClean="0"/>
              <a:t>Behov av identifiering av mina användare?</a:t>
            </a:r>
          </a:p>
          <a:p>
            <a:pPr lvl="1"/>
            <a:r>
              <a:rPr lang="sv-SE" dirty="0" err="1" smtClean="0"/>
              <a:t>LoA</a:t>
            </a:r>
            <a:r>
              <a:rPr lang="sv-SE" dirty="0" smtClean="0"/>
              <a:t>/AL-nivåer!</a:t>
            </a:r>
          </a:p>
          <a:p>
            <a:endParaRPr lang="sv-SE" dirty="0"/>
          </a:p>
          <a:p>
            <a:r>
              <a:rPr lang="sv-SE" dirty="0" smtClean="0"/>
              <a:t>Potentiella användare utanför Sverige?</a:t>
            </a:r>
          </a:p>
          <a:p>
            <a:pPr lvl="1"/>
            <a:r>
              <a:rPr lang="sv-SE" dirty="0" smtClean="0"/>
              <a:t>eduGAIN</a:t>
            </a:r>
          </a:p>
        </p:txBody>
      </p:sp>
    </p:spTree>
    <p:extLst>
      <p:ext uri="{BB962C8B-B14F-4D97-AF65-F5344CB8AC3E}">
        <p14:creationId xmlns:p14="http://schemas.microsoft.com/office/powerpoint/2010/main" val="75807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LoA</a:t>
            </a:r>
            <a:r>
              <a:rPr lang="sv-SE" dirty="0" smtClean="0"/>
              <a:t>/AL-nivåer</a:t>
            </a:r>
          </a:p>
          <a:p>
            <a:endParaRPr lang="sv-SE" dirty="0"/>
          </a:p>
          <a:p>
            <a:r>
              <a:rPr lang="sv-SE" dirty="0" smtClean="0"/>
              <a:t>Ett sätt att mäta tillförlitligheten i att en identitet är knuten till en viss individ</a:t>
            </a:r>
          </a:p>
          <a:p>
            <a:endParaRPr lang="sv-SE" dirty="0"/>
          </a:p>
          <a:p>
            <a:r>
              <a:rPr lang="sv-SE" dirty="0" smtClean="0"/>
              <a:t>Mer om </a:t>
            </a:r>
            <a:r>
              <a:rPr lang="sv-SE" dirty="0" err="1" smtClean="0"/>
              <a:t>LoA</a:t>
            </a:r>
            <a:r>
              <a:rPr lang="sv-SE" dirty="0" smtClean="0"/>
              <a:t>/AL-nivåer senare</a:t>
            </a:r>
          </a:p>
        </p:txBody>
      </p:sp>
    </p:spTree>
    <p:extLst>
      <p:ext uri="{BB962C8B-B14F-4D97-AF65-F5344CB8AC3E}">
        <p14:creationId xmlns:p14="http://schemas.microsoft.com/office/powerpoint/2010/main" val="24245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208912" cy="530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Användare utanför Sverige</a:t>
            </a:r>
            <a:r>
              <a:rPr lang="sv-SE" dirty="0" smtClean="0"/>
              <a:t>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wiki.swamid.se</a:t>
            </a:r>
          </a:p>
        </p:txBody>
      </p:sp>
    </p:spTree>
    <p:extLst>
      <p:ext uri="{BB962C8B-B14F-4D97-AF65-F5344CB8AC3E}">
        <p14:creationId xmlns:p14="http://schemas.microsoft.com/office/powerpoint/2010/main" val="24605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SWAMID Transitive </a:t>
            </a:r>
            <a:r>
              <a:rPr lang="sv-SE" dirty="0" err="1"/>
              <a:t>Identity</a:t>
            </a:r>
            <a:r>
              <a:rPr lang="sv-SE" dirty="0"/>
              <a:t> </a:t>
            </a:r>
            <a:r>
              <a:rPr lang="sv-SE" dirty="0" smtClean="0"/>
              <a:t>Providers</a:t>
            </a:r>
          </a:p>
          <a:p>
            <a:pPr lvl="1"/>
            <a:r>
              <a:rPr lang="sv-SE" dirty="0" smtClean="0"/>
              <a:t>Innehåller idag:</a:t>
            </a:r>
          </a:p>
          <a:p>
            <a:pPr lvl="2"/>
            <a:r>
              <a:rPr lang="sv-SE" dirty="0" smtClean="0"/>
              <a:t>Kalmar2 (Norden)</a:t>
            </a:r>
          </a:p>
          <a:p>
            <a:pPr lvl="2"/>
            <a:r>
              <a:rPr lang="sv-SE" dirty="0" smtClean="0"/>
              <a:t>eduGAIN (Europa + delar av världen)</a:t>
            </a:r>
          </a:p>
          <a:p>
            <a:pPr lvl="2"/>
            <a:endParaRPr lang="sv-SE" dirty="0"/>
          </a:p>
          <a:p>
            <a:r>
              <a:rPr lang="sv-SE" dirty="0" err="1" smtClean="0"/>
              <a:t>IdP:er</a:t>
            </a:r>
            <a:r>
              <a:rPr lang="sv-SE" dirty="0" smtClean="0"/>
              <a:t> från federationer som SWAMID </a:t>
            </a:r>
            <a:r>
              <a:rPr lang="sv-SE" dirty="0" err="1" smtClean="0"/>
              <a:t>BoT</a:t>
            </a:r>
            <a:r>
              <a:rPr lang="sv-SE" dirty="0" smtClean="0"/>
              <a:t> fattat beslut om samverkan med.</a:t>
            </a:r>
          </a:p>
        </p:txBody>
      </p:sp>
    </p:spTree>
    <p:extLst>
      <p:ext uri="{BB962C8B-B14F-4D97-AF65-F5344CB8AC3E}">
        <p14:creationId xmlns:p14="http://schemas.microsoft.com/office/powerpoint/2010/main" val="30563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Gemensam </a:t>
            </a:r>
            <a:r>
              <a:rPr lang="sv-SE" dirty="0" err="1" smtClean="0"/>
              <a:t>StudentIdP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SUNETs</a:t>
            </a:r>
            <a:r>
              <a:rPr lang="sv-SE" dirty="0" smtClean="0"/>
              <a:t> planeringsgrupp har gett SWAMID i uppdrag att ta fram en förstudie runt en gemensam StudentIdP</a:t>
            </a:r>
          </a:p>
          <a:p>
            <a:r>
              <a:rPr lang="sv-SE" dirty="0" smtClean="0"/>
              <a:t>Sker med stöd från VHS</a:t>
            </a:r>
          </a:p>
          <a:p>
            <a:r>
              <a:rPr lang="sv-SE" dirty="0" smtClean="0"/>
              <a:t>Skall hantera alla studenter </a:t>
            </a:r>
            <a:r>
              <a:rPr lang="sv-SE" dirty="0" err="1" smtClean="0"/>
              <a:t>inkl</a:t>
            </a:r>
            <a:r>
              <a:rPr lang="sv-SE" dirty="0" smtClean="0"/>
              <a:t> distansstudenter</a:t>
            </a:r>
          </a:p>
          <a:p>
            <a:r>
              <a:rPr lang="sv-SE" dirty="0"/>
              <a:t>Arbetet kommer att ske </a:t>
            </a:r>
            <a:r>
              <a:rPr lang="sv-SE" dirty="0" smtClean="0"/>
              <a:t>etappvis och via versioner.</a:t>
            </a:r>
          </a:p>
          <a:p>
            <a:r>
              <a:rPr lang="sv-SE" dirty="0" smtClean="0"/>
              <a:t>Första förstudieförslag framtaget till årets slut</a:t>
            </a:r>
          </a:p>
          <a:p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72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Ny logotyp för SWAMID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sv-SE" dirty="0"/>
          </a:p>
        </p:txBody>
      </p:sp>
      <p:pic>
        <p:nvPicPr>
          <p:cNvPr id="1026" name="Picture 2" descr="C:\Users\xnorva\Docs\SWAMI\SWAMID\SWAMID BoT - protokoll och underlag\2012-09-07\Swam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484784"/>
            <a:ext cx="3923479" cy="4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Frågor och svar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sv-SE" dirty="0" smtClean="0"/>
              <a:t>Tack för att ni lyssnat!!</a:t>
            </a:r>
          </a:p>
          <a:p>
            <a:pPr algn="ctr"/>
            <a:endParaRPr lang="sv-SE" dirty="0" smtClean="0"/>
          </a:p>
          <a:p>
            <a:pPr algn="ctr"/>
            <a:endParaRPr lang="sv-SE" dirty="0" smtClean="0"/>
          </a:p>
          <a:p>
            <a:pPr algn="ctr"/>
            <a:r>
              <a:rPr lang="sv-SE" dirty="0" smtClean="0"/>
              <a:t>operations@SWAMID.SE</a:t>
            </a:r>
          </a:p>
          <a:p>
            <a:pPr algn="ctr"/>
            <a:endParaRPr lang="sv-SE" dirty="0" smtClean="0"/>
          </a:p>
          <a:p>
            <a:pPr algn="ctr"/>
            <a:endParaRPr lang="sv-SE" dirty="0"/>
          </a:p>
          <a:p>
            <a:pPr algn="ctr"/>
            <a:r>
              <a:rPr lang="sv-SE" dirty="0"/>
              <a:t>Valter Nordh</a:t>
            </a:r>
          </a:p>
          <a:p>
            <a:pPr algn="ctr"/>
            <a:endParaRPr lang="sv-SE" dirty="0"/>
          </a:p>
          <a:p>
            <a:pPr marL="0" indent="0" algn="ctr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26641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Mål</a:t>
            </a:r>
            <a:r>
              <a:rPr lang="sv-SE" dirty="0"/>
              <a:t> </a:t>
            </a:r>
            <a:r>
              <a:rPr lang="sv-SE" dirty="0" smtClean="0"/>
              <a:t>med workshopen:</a:t>
            </a:r>
          </a:p>
          <a:p>
            <a:endParaRPr lang="sv-SE" dirty="0" smtClean="0"/>
          </a:p>
          <a:p>
            <a:r>
              <a:rPr lang="sv-SE" dirty="0" smtClean="0"/>
              <a:t>Översikt och introduktion av </a:t>
            </a:r>
            <a:r>
              <a:rPr lang="sv-SE" dirty="0" err="1" smtClean="0"/>
              <a:t>SWAMIDs</a:t>
            </a:r>
            <a:r>
              <a:rPr lang="sv-SE" dirty="0" smtClean="0"/>
              <a:t> arkitektur</a:t>
            </a:r>
          </a:p>
          <a:p>
            <a:r>
              <a:rPr lang="sv-SE" dirty="0" smtClean="0"/>
              <a:t>Genomgång av en SP i tekniska ramverk</a:t>
            </a:r>
          </a:p>
          <a:p>
            <a:r>
              <a:rPr lang="sv-SE" dirty="0" smtClean="0"/>
              <a:t>Utbyta erfarenheter!</a:t>
            </a:r>
          </a:p>
          <a:p>
            <a:r>
              <a:rPr lang="sv-SE" dirty="0" smtClean="0"/>
              <a:t>Ställa frågor (och få svar?)</a:t>
            </a:r>
          </a:p>
        </p:txBody>
      </p:sp>
    </p:spTree>
    <p:extLst>
      <p:ext uri="{BB962C8B-B14F-4D97-AF65-F5344CB8AC3E}">
        <p14:creationId xmlns:p14="http://schemas.microsoft.com/office/powerpoint/2010/main" val="103171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Praktisk info, lunch, toa, nät etc..</a:t>
            </a:r>
          </a:p>
          <a:p>
            <a:r>
              <a:rPr lang="sv-SE" b="1" dirty="0" smtClean="0"/>
              <a:t>Måndag</a:t>
            </a:r>
            <a:r>
              <a:rPr lang="sv-SE" dirty="0" smtClean="0"/>
              <a:t>:</a:t>
            </a:r>
          </a:p>
          <a:p>
            <a:pPr lvl="1"/>
            <a:r>
              <a:rPr lang="sv-SE" b="1" dirty="0" smtClean="0"/>
              <a:t>13.00-14.45 Pass 1</a:t>
            </a:r>
          </a:p>
          <a:p>
            <a:pPr lvl="2"/>
            <a:r>
              <a:rPr lang="sv-SE" dirty="0" smtClean="0"/>
              <a:t>Intro, vilka vi är, SWAMID, </a:t>
            </a:r>
            <a:r>
              <a:rPr lang="sv-SE" dirty="0" err="1" smtClean="0"/>
              <a:t>LoA</a:t>
            </a:r>
            <a:r>
              <a:rPr lang="sv-SE" dirty="0" smtClean="0"/>
              <a:t>/AL, </a:t>
            </a:r>
            <a:r>
              <a:rPr lang="sv-SE" dirty="0" err="1" smtClean="0"/>
              <a:t>anv</a:t>
            </a:r>
            <a:r>
              <a:rPr lang="sv-SE" dirty="0" smtClean="0"/>
              <a:t> utanför SWAMID?, Sociala medier och SAML, CAS/SAML som SSO?</a:t>
            </a:r>
          </a:p>
          <a:p>
            <a:pPr lvl="1"/>
            <a:r>
              <a:rPr lang="sv-SE" b="1" dirty="0" smtClean="0"/>
              <a:t>14.45-15.15 Frukt o Té</a:t>
            </a:r>
          </a:p>
          <a:p>
            <a:pPr lvl="1"/>
            <a:r>
              <a:rPr lang="sv-SE" b="1" dirty="0" smtClean="0"/>
              <a:t>15.15-16.45 Pass 2</a:t>
            </a:r>
          </a:p>
          <a:p>
            <a:pPr lvl="2"/>
            <a:r>
              <a:rPr lang="sv-SE" dirty="0" smtClean="0"/>
              <a:t>Teknikramverk: </a:t>
            </a:r>
            <a:r>
              <a:rPr lang="sv-SE" dirty="0" err="1" smtClean="0"/>
              <a:t>Python</a:t>
            </a:r>
            <a:r>
              <a:rPr lang="sv-SE" dirty="0" smtClean="0"/>
              <a:t>/Django, Java/</a:t>
            </a:r>
            <a:r>
              <a:rPr lang="sv-SE" dirty="0" err="1" smtClean="0"/>
              <a:t>Grails</a:t>
            </a:r>
            <a:r>
              <a:rPr lang="sv-SE" dirty="0" smtClean="0"/>
              <a:t>, Windows ADFS</a:t>
            </a:r>
            <a:endParaRPr lang="sv-SE" b="1" dirty="0" smtClean="0"/>
          </a:p>
          <a:p>
            <a:pPr lvl="1"/>
            <a:r>
              <a:rPr lang="sv-SE" b="1" dirty="0" smtClean="0"/>
              <a:t>17.00-18.15 Pass 3</a:t>
            </a:r>
          </a:p>
          <a:p>
            <a:pPr lvl="2"/>
            <a:r>
              <a:rPr lang="sv-SE" dirty="0" smtClean="0"/>
              <a:t>Scott </a:t>
            </a:r>
            <a:r>
              <a:rPr lang="sv-SE" dirty="0" err="1" smtClean="0"/>
              <a:t>Cantor</a:t>
            </a:r>
            <a:r>
              <a:rPr lang="sv-SE" dirty="0" smtClean="0"/>
              <a:t> </a:t>
            </a:r>
            <a:r>
              <a:rPr lang="sv-SE" dirty="0" err="1" smtClean="0"/>
              <a:t>Shibb</a:t>
            </a:r>
            <a:r>
              <a:rPr lang="sv-SE" dirty="0" smtClean="0"/>
              <a:t> SP / </a:t>
            </a:r>
            <a:r>
              <a:rPr lang="sv-SE" dirty="0" err="1" smtClean="0"/>
              <a:t>Win</a:t>
            </a:r>
            <a:endParaRPr lang="sv-SE" dirty="0"/>
          </a:p>
          <a:p>
            <a:pPr lvl="1"/>
            <a:r>
              <a:rPr lang="sv-SE" b="1" dirty="0" smtClean="0"/>
              <a:t>19.00-??.??</a:t>
            </a:r>
          </a:p>
          <a:p>
            <a:pPr lvl="2"/>
            <a:r>
              <a:rPr lang="sv-SE" dirty="0" smtClean="0"/>
              <a:t>Middag på Pipes </a:t>
            </a:r>
            <a:r>
              <a:rPr lang="sv-SE" dirty="0" err="1" smtClean="0"/>
              <a:t>of</a:t>
            </a:r>
            <a:r>
              <a:rPr lang="sv-SE" dirty="0" smtClean="0"/>
              <a:t> Scotland</a:t>
            </a:r>
            <a:endParaRPr lang="sv-SE" dirty="0"/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9209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b="1" dirty="0" smtClean="0"/>
              <a:t>Tisdag</a:t>
            </a:r>
            <a:r>
              <a:rPr lang="sv-SE" dirty="0" smtClean="0"/>
              <a:t>:</a:t>
            </a:r>
          </a:p>
          <a:p>
            <a:pPr lvl="1"/>
            <a:r>
              <a:rPr lang="sv-SE" b="1" dirty="0" smtClean="0"/>
              <a:t>09.00-10.45 Pass 1</a:t>
            </a:r>
          </a:p>
          <a:p>
            <a:pPr lvl="2"/>
            <a:r>
              <a:rPr lang="sv-SE" dirty="0" smtClean="0"/>
              <a:t>Attributhantering i SWAMID, Användarupplevelse (Grafisk layout, DS, MDUI-element), sp.swamid.se</a:t>
            </a:r>
          </a:p>
          <a:p>
            <a:pPr lvl="1"/>
            <a:r>
              <a:rPr lang="sv-SE" b="1" dirty="0" smtClean="0"/>
              <a:t>10.45-11.15 Frukt o Té</a:t>
            </a:r>
          </a:p>
          <a:p>
            <a:pPr lvl="1"/>
            <a:r>
              <a:rPr lang="sv-SE" b="1" dirty="0" smtClean="0"/>
              <a:t>11.15-12.45 Pass 2</a:t>
            </a:r>
          </a:p>
          <a:p>
            <a:pPr lvl="2"/>
            <a:r>
              <a:rPr lang="sv-SE" dirty="0" err="1" smtClean="0"/>
              <a:t>SimpleSAMLPHP</a:t>
            </a:r>
            <a:r>
              <a:rPr lang="sv-SE" dirty="0" smtClean="0"/>
              <a:t> som SP – WAYF (</a:t>
            </a:r>
            <a:r>
              <a:rPr lang="sv-SE" dirty="0" err="1" smtClean="0"/>
              <a:t>dk</a:t>
            </a:r>
            <a:r>
              <a:rPr lang="sv-SE" dirty="0" smtClean="0"/>
              <a:t>) presenterar</a:t>
            </a:r>
          </a:p>
          <a:p>
            <a:pPr lvl="1"/>
            <a:r>
              <a:rPr lang="sv-SE" b="1" dirty="0" smtClean="0"/>
              <a:t>12.45-14.00 Lunch och avslut</a:t>
            </a:r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6453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Agenda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Vad är SWAMID?</a:t>
            </a:r>
          </a:p>
          <a:p>
            <a:r>
              <a:rPr lang="sv-SE" dirty="0" smtClean="0"/>
              <a:t>operations@SWAMID.SE samt styrgruppen</a:t>
            </a:r>
          </a:p>
          <a:p>
            <a:r>
              <a:rPr lang="sv-SE" dirty="0" smtClean="0"/>
              <a:t>Vilka är vi här?</a:t>
            </a:r>
          </a:p>
          <a:p>
            <a:r>
              <a:rPr lang="sv-SE" dirty="0"/>
              <a:t>SWAMID 2.0 </a:t>
            </a:r>
            <a:r>
              <a:rPr lang="sv-SE" dirty="0" smtClean="0"/>
              <a:t>– status och kort översikt</a:t>
            </a:r>
          </a:p>
          <a:p>
            <a:r>
              <a:rPr lang="sv-SE" dirty="0" smtClean="0"/>
              <a:t>Ny logotyp</a:t>
            </a:r>
          </a:p>
          <a:p>
            <a:r>
              <a:rPr lang="sv-SE" dirty="0" smtClean="0"/>
              <a:t>Gemensam </a:t>
            </a:r>
            <a:r>
              <a:rPr lang="sv-SE" dirty="0" err="1" smtClean="0"/>
              <a:t>studentIdP</a:t>
            </a:r>
            <a:r>
              <a:rPr lang="sv-SE" dirty="0" smtClean="0"/>
              <a:t>!</a:t>
            </a:r>
          </a:p>
          <a:p>
            <a:r>
              <a:rPr lang="sv-SE" dirty="0"/>
              <a:t>EID 2.0, </a:t>
            </a:r>
            <a:r>
              <a:rPr lang="sv-SE" dirty="0" err="1"/>
              <a:t>LoA</a:t>
            </a:r>
            <a:r>
              <a:rPr lang="sv-SE" dirty="0"/>
              <a:t>-nivåer och </a:t>
            </a:r>
            <a:r>
              <a:rPr lang="sv-SE" dirty="0" smtClean="0"/>
              <a:t>skolfederation.se</a:t>
            </a:r>
          </a:p>
          <a:p>
            <a:r>
              <a:rPr lang="sv-SE" dirty="0"/>
              <a:t>(F-ticks – statistik över </a:t>
            </a:r>
            <a:r>
              <a:rPr lang="sv-SE" dirty="0" err="1"/>
              <a:t>SWAMIDs</a:t>
            </a:r>
            <a:r>
              <a:rPr lang="sv-SE" dirty="0"/>
              <a:t> nyttjande)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4290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00808"/>
            <a:ext cx="8313738" cy="453650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v-SE" dirty="0"/>
              <a:t>Vi </a:t>
            </a:r>
            <a:r>
              <a:rPr lang="sv-SE" dirty="0" smtClean="0"/>
              <a:t>närvarande är </a:t>
            </a:r>
            <a:r>
              <a:rPr lang="sv-SE" dirty="0"/>
              <a:t>SWAMID, dvs alla lärosäten i Sverige.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dirty="0" smtClean="0"/>
              <a:t>SUNET-anslutna organisationer </a:t>
            </a:r>
            <a:r>
              <a:rPr lang="sv-SE" dirty="0"/>
              <a:t>kan söka medlemskap.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dirty="0"/>
              <a:t>Tjänsteleverantörer levererar </a:t>
            </a:r>
            <a:r>
              <a:rPr lang="sv-SE" dirty="0" smtClean="0"/>
              <a:t>tjänster till medlemmar</a:t>
            </a:r>
            <a:endParaRPr lang="sv-SE" dirty="0"/>
          </a:p>
          <a:p>
            <a:pPr marL="457200" indent="-457200">
              <a:buFont typeface="Arial" pitchFamily="34" charset="0"/>
              <a:buChar char="•"/>
            </a:pPr>
            <a:r>
              <a:rPr lang="sv-SE" dirty="0" err="1" smtClean="0"/>
              <a:t>SWAMIDs</a:t>
            </a:r>
            <a:r>
              <a:rPr lang="sv-SE" dirty="0" smtClean="0"/>
              <a:t> infrastruktur är </a:t>
            </a:r>
            <a:r>
              <a:rPr lang="sv-SE" dirty="0"/>
              <a:t>limmet mellan lärosäten och </a:t>
            </a:r>
            <a:r>
              <a:rPr lang="sv-SE" dirty="0" smtClean="0"/>
              <a:t>tjänster, dvs policy och den tekniska förtroende-kopplingen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30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</a:t>
            </a:r>
            <a:r>
              <a:rPr lang="sv-SE" dirty="0" smtClean="0"/>
              <a:t>Styrgrupp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Sverker </a:t>
            </a:r>
            <a:r>
              <a:rPr lang="sv-SE" dirty="0"/>
              <a:t>Holmgren, Swedish National </a:t>
            </a:r>
            <a:r>
              <a:rPr lang="sv-SE" dirty="0" err="1"/>
              <a:t>Infrastructure</a:t>
            </a:r>
            <a:r>
              <a:rPr lang="sv-SE" dirty="0"/>
              <a:t> for </a:t>
            </a:r>
            <a:r>
              <a:rPr lang="sv-SE" dirty="0" err="1"/>
              <a:t>Computing</a:t>
            </a:r>
            <a:r>
              <a:rPr lang="sv-SE" dirty="0"/>
              <a:t> (SNIC)</a:t>
            </a:r>
            <a:br>
              <a:rPr lang="sv-SE" dirty="0"/>
            </a:br>
            <a:r>
              <a:rPr lang="sv-SE" dirty="0"/>
              <a:t>Joakim Nejdeby, Linköpings universitet</a:t>
            </a:r>
            <a:br>
              <a:rPr lang="sv-SE" dirty="0"/>
            </a:br>
            <a:r>
              <a:rPr lang="sv-SE" dirty="0"/>
              <a:t>Ulrika Ringeborn, </a:t>
            </a:r>
            <a:r>
              <a:rPr lang="sv-SE" dirty="0" err="1"/>
              <a:t>Ladokkonsortiet</a:t>
            </a:r>
            <a:r>
              <a:rPr lang="sv-SE" dirty="0"/>
              <a:t> (LADOK)</a:t>
            </a:r>
            <a:br>
              <a:rPr lang="sv-SE" dirty="0"/>
            </a:br>
            <a:r>
              <a:rPr lang="sv-SE" dirty="0"/>
              <a:t>Hans </a:t>
            </a:r>
            <a:r>
              <a:rPr lang="sv-SE" dirty="0" err="1"/>
              <a:t>Wohlfarth</a:t>
            </a:r>
            <a:r>
              <a:rPr lang="sv-SE" dirty="0"/>
              <a:t>, Kungliga Tekniska högskolan</a:t>
            </a:r>
            <a:br>
              <a:rPr lang="sv-SE" dirty="0"/>
            </a:br>
            <a:r>
              <a:rPr lang="sv-SE" dirty="0"/>
              <a:t>Per Zettervall, Verket för högskoleservice (VHS)</a:t>
            </a:r>
            <a:br>
              <a:rPr lang="sv-SE" dirty="0"/>
            </a:br>
            <a:r>
              <a:rPr lang="sv-SE" dirty="0"/>
              <a:t>Mona Åkerman, Högskolan i Gävle</a:t>
            </a:r>
            <a:br>
              <a:rPr lang="sv-SE" dirty="0"/>
            </a:br>
            <a:r>
              <a:rPr lang="sv-SE" dirty="0"/>
              <a:t>Leif Nixon, The Swedish GRID </a:t>
            </a:r>
            <a:r>
              <a:rPr lang="sv-SE" dirty="0" err="1"/>
              <a:t>Initiative</a:t>
            </a:r>
            <a:r>
              <a:rPr lang="sv-SE" dirty="0"/>
              <a:t> (</a:t>
            </a:r>
            <a:r>
              <a:rPr lang="sv-SE" dirty="0" err="1"/>
              <a:t>SweGrid</a:t>
            </a:r>
            <a:r>
              <a:rPr lang="sv-SE" dirty="0"/>
              <a:t>)</a:t>
            </a:r>
          </a:p>
          <a:p>
            <a:r>
              <a:rPr lang="sv-SE" dirty="0"/>
              <a:t>Föredragande och systemförvaltare:</a:t>
            </a:r>
            <a:br>
              <a:rPr lang="sv-SE" dirty="0"/>
            </a:br>
            <a:r>
              <a:rPr lang="sv-SE" dirty="0"/>
              <a:t>Valter Nordh, </a:t>
            </a:r>
            <a:r>
              <a:rPr lang="sv-SE" dirty="0" smtClean="0"/>
              <a:t>GU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28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operations@SWAMID.SE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Valter </a:t>
            </a:r>
            <a:r>
              <a:rPr lang="sv-SE" dirty="0"/>
              <a:t>Nordh, </a:t>
            </a:r>
            <a:r>
              <a:rPr lang="sv-SE" dirty="0" smtClean="0"/>
              <a:t>GU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Pål Axelsson, </a:t>
            </a:r>
            <a:r>
              <a:rPr lang="sv-SE" dirty="0" smtClean="0"/>
              <a:t>Uppsala</a:t>
            </a: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>Hans </a:t>
            </a:r>
            <a:r>
              <a:rPr lang="sv-SE" dirty="0"/>
              <a:t>Nordlöf, </a:t>
            </a:r>
            <a:r>
              <a:rPr lang="sv-SE" dirty="0" smtClean="0"/>
              <a:t>KI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Roland Hedberg, </a:t>
            </a:r>
            <a:r>
              <a:rPr lang="sv-SE" dirty="0" smtClean="0"/>
              <a:t>Umeå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Leif Johansson, NORDUnet</a:t>
            </a:r>
            <a:br>
              <a:rPr lang="sv-SE" dirty="0"/>
            </a:br>
            <a:r>
              <a:rPr lang="sv-SE" dirty="0"/>
              <a:t>Anders Nilsson, </a:t>
            </a:r>
            <a:r>
              <a:rPr lang="sv-SE" dirty="0" smtClean="0"/>
              <a:t>Umeå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Paul Scott, </a:t>
            </a:r>
            <a:r>
              <a:rPr lang="sv-SE" dirty="0" smtClean="0"/>
              <a:t>Karlstad</a:t>
            </a:r>
            <a:br>
              <a:rPr lang="sv-SE" dirty="0" smtClean="0"/>
            </a:br>
            <a:r>
              <a:rPr lang="sv-SE" dirty="0" smtClean="0"/>
              <a:t>+ Fredrik Åslund, Umeå</a:t>
            </a:r>
            <a:br>
              <a:rPr lang="sv-SE" dirty="0" smtClean="0"/>
            </a:br>
            <a:r>
              <a:rPr lang="sv-SE" dirty="0" smtClean="0"/>
              <a:t>+ Hans Berggren, KTH</a:t>
            </a:r>
            <a:br>
              <a:rPr lang="sv-SE" dirty="0" smtClean="0"/>
            </a:br>
            <a:r>
              <a:rPr lang="sv-SE" dirty="0" smtClean="0"/>
              <a:t>+ Anders Lördal, Gävle</a:t>
            </a:r>
            <a:br>
              <a:rPr lang="sv-SE" dirty="0" smtClean="0"/>
            </a:br>
            <a:r>
              <a:rPr lang="sv-SE" dirty="0" smtClean="0"/>
              <a:t>-(</a:t>
            </a:r>
            <a:r>
              <a:rPr lang="sv-SE" dirty="0"/>
              <a:t>Johan Berggren, NORDUnet)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77898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00808"/>
            <a:ext cx="8313738" cy="453650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 algn="ctr">
              <a:buFont typeface="Arial" pitchFamily="34" charset="0"/>
              <a:buChar char="•"/>
            </a:pPr>
            <a:r>
              <a:rPr lang="sv-SE" dirty="0" smtClean="0"/>
              <a:t>Kort bakgrund om DIG och berätta vilket projekt som är aktuellt just nu!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696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amid_mall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swamid_mall</Template>
  <TotalTime>426</TotalTime>
  <Words>483</Words>
  <Application>Microsoft Office PowerPoint</Application>
  <PresentationFormat>On-screen Show (4:3)</PresentationFormat>
  <Paragraphs>107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swamid_mall</vt:lpstr>
      <vt:lpstr>SWAMID WS 4 SP-Bootcamp</vt:lpstr>
      <vt:lpstr>PowerPoint Presentation</vt:lpstr>
      <vt:lpstr>PowerPoint Presentation</vt:lpstr>
      <vt:lpstr>PowerPoint Presentation</vt:lpstr>
      <vt:lpstr>Agenda</vt:lpstr>
      <vt:lpstr>PowerPoint Presentation</vt:lpstr>
      <vt:lpstr>SWAMID Styrgrupp</vt:lpstr>
      <vt:lpstr>operations@SWAMID.SE</vt:lpstr>
      <vt:lpstr>PowerPoint Presentation</vt:lpstr>
      <vt:lpstr>SWAMID 2.0</vt:lpstr>
      <vt:lpstr>PowerPoint Presentation</vt:lpstr>
      <vt:lpstr>PowerPoint Presentation</vt:lpstr>
      <vt:lpstr>PowerPoint Presentation</vt:lpstr>
      <vt:lpstr>PowerPoint Presentation</vt:lpstr>
      <vt:lpstr>Användare utanför Sverige?</vt:lpstr>
      <vt:lpstr>PowerPoint Presentation</vt:lpstr>
      <vt:lpstr>Gemensam StudentIdP</vt:lpstr>
      <vt:lpstr>Ny logotyp för SWAMID</vt:lpstr>
      <vt:lpstr>Frågor och svar</vt:lpstr>
    </vt:vector>
  </TitlesOfParts>
  <Company>University of Gothenburg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Valter Nordh</dc:creator>
  <cp:lastModifiedBy>Valter Nordh</cp:lastModifiedBy>
  <cp:revision>26</cp:revision>
  <cp:lastPrinted>2008-11-17T14:19:44Z</cp:lastPrinted>
  <dcterms:created xsi:type="dcterms:W3CDTF">2012-10-08T21:34:08Z</dcterms:created>
  <dcterms:modified xsi:type="dcterms:W3CDTF">2012-12-10T13:14:06Z</dcterms:modified>
</cp:coreProperties>
</file>