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sv-S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0859547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0698827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64181479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84133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136826908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634348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486839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4895704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289768980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35195849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sv-S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sv-S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607333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sv-S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sv-S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882C3BE-4B06-4648-B1A7-003FF53FDBEC}" type="datetimeFigureOut">
              <a:rPr lang="sv-SE" smtClean="0"/>
              <a:t>2014-06-02</a:t>
            </a:fld>
            <a:endParaRPr lang="sv-S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sv-S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E19BAE-1E8A-4DBA-876B-4016EB0D0440}" type="slidenum">
              <a:rPr lang="sv-SE" smtClean="0"/>
              <a:t>‹#›</a:t>
            </a:fld>
            <a:endParaRPr lang="sv-SE"/>
          </a:p>
        </p:txBody>
      </p:sp>
    </p:spTree>
    <p:extLst>
      <p:ext uri="{BB962C8B-B14F-4D97-AF65-F5344CB8AC3E}">
        <p14:creationId xmlns:p14="http://schemas.microsoft.com/office/powerpoint/2010/main" val="428078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sv-SE" dirty="0" smtClean="0"/>
              <a:t>IDP </a:t>
            </a:r>
            <a:r>
              <a:rPr lang="sv-SE" dirty="0" err="1" smtClean="0"/>
              <a:t>installer</a:t>
            </a:r>
            <a:r>
              <a:rPr lang="sv-SE" dirty="0" smtClean="0"/>
              <a:t>	</a:t>
            </a:r>
            <a:endParaRPr lang="sv-SE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sv-SE" dirty="0" smtClean="0"/>
              <a:t>Var är vi och vart är vi på väg.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437561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3117" y="18754"/>
            <a:ext cx="7437765" cy="682049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762599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v-SE" dirty="0" smtClean="0"/>
              <a:t>På gång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sv-SE" dirty="0" smtClean="0"/>
              <a:t>Backup/</a:t>
            </a:r>
            <a:r>
              <a:rPr lang="sv-SE" dirty="0" err="1" smtClean="0"/>
              <a:t>Insert</a:t>
            </a:r>
            <a:r>
              <a:rPr lang="sv-SE" dirty="0" smtClean="0"/>
              <a:t> script</a:t>
            </a:r>
          </a:p>
          <a:p>
            <a:r>
              <a:rPr lang="sv-SE" dirty="0" smtClean="0"/>
              <a:t>SPNEGO med </a:t>
            </a:r>
            <a:r>
              <a:rPr lang="sv-SE" dirty="0" err="1" smtClean="0"/>
              <a:t>user</a:t>
            </a:r>
            <a:r>
              <a:rPr lang="sv-SE" dirty="0" smtClean="0"/>
              <a:t>/pass fallback</a:t>
            </a:r>
            <a:endParaRPr lang="sv-SE" dirty="0"/>
          </a:p>
        </p:txBody>
      </p:sp>
    </p:spTree>
    <p:extLst>
      <p:ext uri="{BB962C8B-B14F-4D97-AF65-F5344CB8AC3E}">
        <p14:creationId xmlns:p14="http://schemas.microsoft.com/office/powerpoint/2010/main" val="363400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50706"/>
          </a:xfrm>
        </p:spPr>
        <p:txBody>
          <a:bodyPr>
            <a:normAutofit/>
          </a:bodyPr>
          <a:lstStyle/>
          <a:p>
            <a:r>
              <a:rPr lang="sv-SE" dirty="0" smtClean="0"/>
              <a:t>Förslag på förbättringar och </a:t>
            </a:r>
            <a:r>
              <a:rPr lang="sv-SE" dirty="0" smtClean="0"/>
              <a:t>features?</a:t>
            </a:r>
            <a:endParaRPr lang="sv-S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sv-SE" dirty="0" smtClean="0"/>
          </a:p>
          <a:p>
            <a:pPr marL="0" indent="0">
              <a:buNone/>
            </a:pPr>
            <a:endParaRPr lang="sv-SE" dirty="0"/>
          </a:p>
          <a:p>
            <a:pPr marL="0" indent="0">
              <a:buNone/>
            </a:pPr>
            <a:endParaRPr lang="sv-SE" dirty="0" smtClean="0"/>
          </a:p>
        </p:txBody>
      </p:sp>
    </p:spTree>
    <p:extLst>
      <p:ext uri="{BB962C8B-B14F-4D97-AF65-F5344CB8AC3E}">
        <p14:creationId xmlns:p14="http://schemas.microsoft.com/office/powerpoint/2010/main" val="29934652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</TotalTime>
  <Words>26</Words>
  <Application>Microsoft Office PowerPoint</Application>
  <PresentationFormat>On-screen Show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IDP installer </vt:lpstr>
      <vt:lpstr>PowerPoint Presentation</vt:lpstr>
      <vt:lpstr>På gång</vt:lpstr>
      <vt:lpstr>Förslag på förbättringar och features?</vt:lpstr>
    </vt:vector>
  </TitlesOfParts>
  <Company>Högskolan i Gävle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IDP installer </dc:title>
  <dc:creator>Anders Lördal</dc:creator>
  <cp:lastModifiedBy>Anders Lördal</cp:lastModifiedBy>
  <cp:revision>3</cp:revision>
  <dcterms:created xsi:type="dcterms:W3CDTF">2014-06-01T20:04:30Z</dcterms:created>
  <dcterms:modified xsi:type="dcterms:W3CDTF">2014-06-02T07:07:43Z</dcterms:modified>
</cp:coreProperties>
</file>