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23" r:id="rId2"/>
  </p:sldMasterIdLst>
  <p:notesMasterIdLst>
    <p:notesMasterId r:id="rId16"/>
  </p:notesMasterIdLst>
  <p:handoutMasterIdLst>
    <p:handoutMasterId r:id="rId17"/>
  </p:handoutMasterIdLst>
  <p:sldIdLst>
    <p:sldId id="338" r:id="rId3"/>
    <p:sldId id="374" r:id="rId4"/>
    <p:sldId id="370" r:id="rId5"/>
    <p:sldId id="364" r:id="rId6"/>
    <p:sldId id="369" r:id="rId7"/>
    <p:sldId id="365" r:id="rId8"/>
    <p:sldId id="368" r:id="rId9"/>
    <p:sldId id="363" r:id="rId10"/>
    <p:sldId id="366" r:id="rId11"/>
    <p:sldId id="372" r:id="rId12"/>
    <p:sldId id="367" r:id="rId13"/>
    <p:sldId id="371" r:id="rId14"/>
    <p:sldId id="373" r:id="rId15"/>
  </p:sldIdLst>
  <p:sldSz cx="12192000" cy="6858000"/>
  <p:notesSz cx="6858000" cy="9144000"/>
  <p:defaultTextStyle>
    <a:defPPr>
      <a:defRPr lang="sv-SE"/>
    </a:defPPr>
    <a:lvl1pPr marL="0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430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573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718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2858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91428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69BD"/>
    <a:srgbClr val="0B5EA5"/>
    <a:srgbClr val="003FFF"/>
    <a:srgbClr val="E26A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Format med tema 2 - dekorfärg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Mörkt format 1 - Dekorfärg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Mörkt format 1 - Dekorfärg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Format med tema 2 - dekorfärg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8140" autoAdjust="0"/>
  </p:normalViewPr>
  <p:slideViewPr>
    <p:cSldViewPr snapToGrid="0">
      <p:cViewPr varScale="1">
        <p:scale>
          <a:sx n="68" d="100"/>
          <a:sy n="68" d="100"/>
        </p:scale>
        <p:origin x="96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24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74D65-D505-CE4F-B718-087D87EB9FA2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03FCA-D817-6741-A62D-0E04E5C396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988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E0BAF-8F1B-C94E-BE16-426E288E899E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CE64E-6F45-F848-A120-4373DB04C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77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3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30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73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18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58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43" algn="l" defTabSz="45714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Lösenordet som ska användas finns i global.xml i bönan ”</a:t>
            </a:r>
            <a:r>
              <a:rPr lang="sv-SE" dirty="0" err="1" smtClean="0"/>
              <a:t>MyGlobalDataSource</a:t>
            </a:r>
            <a:r>
              <a:rPr lang="sv-SE" dirty="0" smtClean="0"/>
              <a:t>”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E64E-6F45-F848-A120-4373DB04CB6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36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CE64E-6F45-F848-A120-4373DB04CB6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124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text 2"/>
          <p:cNvSpPr>
            <a:spLocks noGrp="1"/>
          </p:cNvSpPr>
          <p:nvPr>
            <p:ph idx="1"/>
          </p:nvPr>
        </p:nvSpPr>
        <p:spPr bwMode="auto">
          <a:xfrm>
            <a:off x="609600" y="2116667"/>
            <a:ext cx="10972800" cy="409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 smtClean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17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text 2"/>
          <p:cNvSpPr>
            <a:spLocks noGrp="1"/>
          </p:cNvSpPr>
          <p:nvPr>
            <p:ph idx="1" hasCustomPrompt="1"/>
          </p:nvPr>
        </p:nvSpPr>
        <p:spPr bwMode="auto">
          <a:xfrm>
            <a:off x="666045" y="2122318"/>
            <a:ext cx="445549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sv-SE" dirty="0" smtClean="0"/>
              <a:t>Klicka här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13" name="Platshållare för text 2"/>
          <p:cNvSpPr>
            <a:spLocks noGrp="1"/>
          </p:cNvSpPr>
          <p:nvPr>
            <p:ph idx="13" hasCustomPrompt="1"/>
          </p:nvPr>
        </p:nvSpPr>
        <p:spPr bwMode="auto">
          <a:xfrm>
            <a:off x="5325899" y="2122318"/>
            <a:ext cx="451042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sv-SE" dirty="0" smtClean="0"/>
              <a:t>Klicka här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64451" y="1321691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49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677336" y="1625609"/>
            <a:ext cx="10822517" cy="4385727"/>
          </a:xfrm>
          <a:prstGeom prst="rect">
            <a:avLst/>
          </a:prstGeom>
          <a:solidFill>
            <a:srgbClr val="FFFFFF"/>
          </a:solidFill>
          <a:ln w="63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0" tIns="45718" rIns="91430" bIns="45718" rtlCol="0" anchor="ctr"/>
          <a:lstStyle/>
          <a:p>
            <a:pPr algn="ctr"/>
            <a:endParaRPr lang="en-US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8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tshållare för bild 2"/>
          <p:cNvSpPr>
            <a:spLocks noGrp="1"/>
          </p:cNvSpPr>
          <p:nvPr>
            <p:ph type="pic" idx="1"/>
          </p:nvPr>
        </p:nvSpPr>
        <p:spPr>
          <a:xfrm>
            <a:off x="675217" y="2066219"/>
            <a:ext cx="7315200" cy="4114800"/>
          </a:xfrm>
          <a:prstGeom prst="rect">
            <a:avLst/>
          </a:prstGeom>
          <a:solidFill>
            <a:srgbClr val="FFFFFF"/>
          </a:solidFill>
          <a:ln w="635" cmpd="sng">
            <a:noFill/>
          </a:ln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7F7F7F"/>
                </a:solidFill>
              </a:defRPr>
            </a:lvl1pPr>
            <a:lvl2pPr marL="457143" indent="0">
              <a:buNone/>
              <a:defRPr sz="2800"/>
            </a:lvl2pPr>
            <a:lvl3pPr marL="914286" indent="0">
              <a:buNone/>
              <a:defRPr sz="2400"/>
            </a:lvl3pPr>
            <a:lvl4pPr marL="1371430" indent="0">
              <a:buNone/>
              <a:defRPr sz="2000"/>
            </a:lvl4pPr>
            <a:lvl5pPr marL="1828573" indent="0">
              <a:buNone/>
              <a:defRPr sz="2000"/>
            </a:lvl5pPr>
            <a:lvl6pPr marL="2285718" indent="0">
              <a:buNone/>
              <a:defRPr sz="2000"/>
            </a:lvl6pPr>
            <a:lvl7pPr marL="2742858" indent="0">
              <a:buNone/>
              <a:defRPr sz="2000"/>
            </a:lvl7pPr>
            <a:lvl8pPr marL="3200000" indent="0">
              <a:buNone/>
              <a:defRPr sz="2000"/>
            </a:lvl8pPr>
            <a:lvl9pPr marL="3657143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v-SE" noProof="0" dirty="0"/>
          </a:p>
        </p:txBody>
      </p:sp>
      <p:sp>
        <p:nvSpPr>
          <p:cNvPr id="5" name="Title Placeholder 1"/>
          <p:cNvSpPr txBox="1">
            <a:spLocks/>
          </p:cNvSpPr>
          <p:nvPr userDrawn="1"/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Helvetica"/>
                <a:ea typeface="+mj-ea"/>
                <a:cs typeface="Helvetica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5pPr>
            <a:lvl6pPr marL="45714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6pPr>
            <a:lvl7pPr marL="91428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7pPr>
            <a:lvl8pPr marL="137143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8pPr>
            <a:lvl9pPr marL="182857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39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8856133" cy="4525963"/>
          </a:xfrm>
        </p:spPr>
        <p:txBody>
          <a:bodyPr vert="eaVert"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 rot="5400000">
            <a:off x="7968065" y="3192874"/>
            <a:ext cx="4555067" cy="1352801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>
            <a:lvl1pPr>
              <a:defRPr sz="2800">
                <a:solidFill>
                  <a:srgbClr val="7F7F7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4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833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76616526-822C-47F6-97F0-ECE387B01BE6}" type="datetimeFigureOut">
              <a:rPr lang="sv-SE" smtClean="0"/>
              <a:t>2016-04-21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3251" y="6361113"/>
            <a:ext cx="3860800" cy="373062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03984" y="6356351"/>
            <a:ext cx="878416" cy="365125"/>
          </a:xfrm>
          <a:prstGeom prst="rect">
            <a:avLst/>
          </a:prstGeom>
        </p:spPr>
        <p:txBody>
          <a:bodyPr/>
          <a:lstStyle/>
          <a:p>
            <a:fld id="{6A514C06-0C0D-481D-9D3B-39F7EACEFFF4}" type="slidenum">
              <a:rPr lang="sv-SE" smtClean="0"/>
              <a:t>‹#›</a:t>
            </a:fld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07889"/>
            <a:ext cx="103632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86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wamid-logos-final-03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111" y="2016987"/>
            <a:ext cx="7835317" cy="290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21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609600" y="2116667"/>
            <a:ext cx="10972800" cy="409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8" rIns="91430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564452" y="1321690"/>
            <a:ext cx="10464796" cy="775227"/>
          </a:xfrm>
          <a:prstGeom prst="rect">
            <a:avLst/>
          </a:prstGeom>
        </p:spPr>
        <p:txBody>
          <a:bodyPr vert="horz" lIns="91430" tIns="45718" rIns="91430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" name="Picture 3" descr="swamid-logos-final-02.eps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112" y="169333"/>
            <a:ext cx="1172670" cy="1345121"/>
          </a:xfrm>
          <a:prstGeom prst="rect">
            <a:avLst/>
          </a:prstGeom>
        </p:spPr>
      </p:pic>
      <p:pic>
        <p:nvPicPr>
          <p:cNvPr id="16" name="Picture 15" descr="logga_SUNET_grey.pdf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6417733"/>
            <a:ext cx="298979" cy="37253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4" r:id="rId2"/>
    <p:sldLayoutId id="2147483782" r:id="rId3"/>
    <p:sldLayoutId id="2147483818" r:id="rId4"/>
    <p:sldLayoutId id="2147483670" r:id="rId5"/>
    <p:sldLayoutId id="2147483825" r:id="rId6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0" i="0" kern="1200">
          <a:solidFill>
            <a:schemeClr val="tx1">
              <a:lumMod val="50000"/>
              <a:lumOff val="50000"/>
            </a:schemeClr>
          </a:solidFill>
          <a:latin typeface="Helvetica"/>
          <a:ea typeface="+mj-ea"/>
          <a:cs typeface="Helvetica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14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28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4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57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2800" b="0" i="0" kern="1200">
          <a:solidFill>
            <a:srgbClr val="7F7F7F"/>
          </a:solidFill>
          <a:latin typeface="Helvetica Light"/>
          <a:ea typeface="+mn-ea"/>
          <a:cs typeface="Helvetica Light"/>
        </a:defRPr>
      </a:lvl1pPr>
      <a:lvl2pPr marL="800040" indent="-34290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2000" b="0" i="0" kern="1200">
          <a:solidFill>
            <a:srgbClr val="7F7F7F"/>
          </a:solidFill>
          <a:latin typeface="Helvetica Light"/>
          <a:ea typeface="+mn-ea"/>
          <a:cs typeface="Helvetica Light"/>
        </a:defRPr>
      </a:lvl2pPr>
      <a:lvl3pPr marL="1257185" indent="-34290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900" b="0" i="0" kern="1200">
          <a:solidFill>
            <a:srgbClr val="7F7F7F"/>
          </a:solidFill>
          <a:latin typeface="Helvetica Light"/>
          <a:ea typeface="+mn-ea"/>
          <a:cs typeface="Helvetica Light"/>
        </a:defRPr>
      </a:lvl3pPr>
      <a:lvl4pPr marL="1657177" indent="-28575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600" b="0" i="0" kern="1200">
          <a:solidFill>
            <a:srgbClr val="7F7F7F"/>
          </a:solidFill>
          <a:latin typeface="Helvetica Light"/>
          <a:ea typeface="+mn-ea"/>
          <a:cs typeface="Helvetica Light"/>
        </a:defRPr>
      </a:lvl4pPr>
      <a:lvl5pPr marL="2114320" indent="-28575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§"/>
        <a:defRPr sz="1500" b="0" i="0" kern="1200">
          <a:solidFill>
            <a:srgbClr val="7F7F7F"/>
          </a:solidFill>
          <a:latin typeface="Helvetica Light"/>
          <a:ea typeface="+mn-ea"/>
          <a:cs typeface="Helvetica Light"/>
        </a:defRPr>
      </a:lvl5pPr>
      <a:lvl6pPr marL="2514286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0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3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8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234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rgbClr val="E26A23"/>
          </a:solidFill>
          <a:latin typeface="Lucida Console"/>
          <a:ea typeface="+mj-ea"/>
          <a:cs typeface="Lucida Console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14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28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4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57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858" indent="-342858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Wingdings" pitchFamily="2" charset="2"/>
        <a:buChar char="§"/>
        <a:defRPr sz="2800" kern="1200">
          <a:solidFill>
            <a:schemeClr val="bg1"/>
          </a:solidFill>
          <a:latin typeface="Lucida Console"/>
          <a:ea typeface="+mn-ea"/>
          <a:cs typeface="Lucida Console"/>
        </a:defRPr>
      </a:lvl1pPr>
      <a:lvl2pPr marL="742857" indent="-285717" algn="l" rtl="0" eaLnBrk="1" fontAlgn="base" hangingPunct="1">
        <a:spcBef>
          <a:spcPct val="20000"/>
        </a:spcBef>
        <a:spcAft>
          <a:spcPct val="0"/>
        </a:spcAft>
        <a:buClr>
          <a:srgbClr val="E46C0A"/>
        </a:buClr>
        <a:buFont typeface="Arial" charset="0"/>
        <a:buChar char="̶"/>
        <a:defRPr sz="2000" kern="1200">
          <a:solidFill>
            <a:schemeClr val="bg1"/>
          </a:solidFill>
          <a:latin typeface="Lucida Console"/>
          <a:ea typeface="+mn-ea"/>
          <a:cs typeface="Lucida Console"/>
        </a:defRPr>
      </a:lvl2pPr>
      <a:lvl3pPr marL="1142858" indent="-22857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alibri" pitchFamily="34" charset="0"/>
        <a:buChar char="□"/>
        <a:defRPr sz="1900" kern="1200">
          <a:solidFill>
            <a:schemeClr val="bg1"/>
          </a:solidFill>
          <a:latin typeface="Lucida Console"/>
          <a:ea typeface="+mn-ea"/>
          <a:cs typeface="Lucida Console"/>
        </a:defRPr>
      </a:lvl3pPr>
      <a:lvl4pPr marL="1600000" indent="-22857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bg1"/>
          </a:solidFill>
          <a:latin typeface="Lucida Console"/>
          <a:ea typeface="+mn-ea"/>
          <a:cs typeface="Lucida Console"/>
        </a:defRPr>
      </a:lvl4pPr>
      <a:lvl5pPr marL="2057143" indent="-22857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bg1"/>
          </a:solidFill>
          <a:latin typeface="Lucida Console"/>
          <a:ea typeface="+mn-ea"/>
          <a:cs typeface="Lucida Console"/>
        </a:defRPr>
      </a:lvl5pPr>
      <a:lvl6pPr marL="2514286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30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73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18" indent="-228573" algn="l" defTabSz="91428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defTabSz="91428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151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En nod bör vara master</a:t>
            </a:r>
          </a:p>
          <a:p>
            <a:pPr lvl="1"/>
            <a:r>
              <a:rPr lang="sv-SE" dirty="0" smtClean="0"/>
              <a:t>Gör alla förändringar på denna nod, bygg </a:t>
            </a:r>
            <a:r>
              <a:rPr lang="sv-SE" dirty="0" err="1" smtClean="0"/>
              <a:t>war</a:t>
            </a:r>
            <a:r>
              <a:rPr lang="sv-SE" dirty="0" smtClean="0"/>
              <a:t>-fil, och kopiera allt till övriga noder</a:t>
            </a:r>
          </a:p>
          <a:p>
            <a:pPr lvl="1"/>
            <a:r>
              <a:rPr lang="sv-SE" dirty="0" smtClean="0"/>
              <a:t>Kopiera </a:t>
            </a:r>
            <a:r>
              <a:rPr lang="sv-SE" dirty="0" err="1" smtClean="0"/>
              <a:t>conf</a:t>
            </a:r>
            <a:r>
              <a:rPr lang="sv-SE" dirty="0" smtClean="0"/>
              <a:t> och </a:t>
            </a:r>
            <a:r>
              <a:rPr lang="sv-SE" dirty="0" err="1" smtClean="0"/>
              <a:t>creds</a:t>
            </a:r>
            <a:r>
              <a:rPr lang="sv-SE" dirty="0"/>
              <a:t> </a:t>
            </a:r>
            <a:r>
              <a:rPr lang="sv-SE" dirty="0" smtClean="0"/>
              <a:t>till den nya noden, tänk på att kopiera detta igen när konfigurationen har förändrats</a:t>
            </a:r>
          </a:p>
          <a:p>
            <a:pPr lvl="1"/>
            <a:r>
              <a:rPr lang="sv-SE" dirty="0" err="1" smtClean="0"/>
              <a:t>conf</a:t>
            </a:r>
            <a:r>
              <a:rPr lang="sv-SE" dirty="0"/>
              <a:t>/, </a:t>
            </a:r>
            <a:r>
              <a:rPr lang="sv-SE" dirty="0" err="1" smtClean="0"/>
              <a:t>credentials</a:t>
            </a:r>
            <a:r>
              <a:rPr lang="sv-SE" dirty="0" smtClean="0"/>
              <a:t>/, metadata/, </a:t>
            </a:r>
            <a:r>
              <a:rPr lang="sv-SE" dirty="0" err="1" smtClean="0"/>
              <a:t>ssl</a:t>
            </a:r>
            <a:r>
              <a:rPr lang="sv-SE" dirty="0" smtClean="0"/>
              <a:t>/, </a:t>
            </a:r>
            <a:r>
              <a:rPr lang="sv-SE" dirty="0" err="1" smtClean="0"/>
              <a:t>views</a:t>
            </a:r>
            <a:r>
              <a:rPr lang="sv-SE" dirty="0" smtClean="0"/>
              <a:t>/ &amp; </a:t>
            </a:r>
            <a:r>
              <a:rPr lang="sv-SE" dirty="0" err="1" smtClean="0"/>
              <a:t>war</a:t>
            </a:r>
            <a:r>
              <a:rPr lang="sv-SE" dirty="0" smtClean="0"/>
              <a:t>/</a:t>
            </a:r>
          </a:p>
          <a:p>
            <a:r>
              <a:rPr lang="sv-SE" dirty="0" smtClean="0"/>
              <a:t>Uppdatera följande lösenord på slavarna</a:t>
            </a:r>
          </a:p>
          <a:p>
            <a:pPr lvl="1"/>
            <a:r>
              <a:rPr lang="sv-SE" dirty="0" smtClean="0"/>
              <a:t>I filen /</a:t>
            </a:r>
            <a:r>
              <a:rPr lang="sv-SE" dirty="0" err="1" smtClean="0"/>
              <a:t>opt</a:t>
            </a:r>
            <a:r>
              <a:rPr lang="sv-SE" dirty="0" smtClean="0"/>
              <a:t>/</a:t>
            </a:r>
            <a:r>
              <a:rPr lang="sv-SE" dirty="0" err="1" smtClean="0"/>
              <a:t>jetty</a:t>
            </a:r>
            <a:r>
              <a:rPr lang="sv-SE" dirty="0" smtClean="0"/>
              <a:t>/</a:t>
            </a:r>
            <a:r>
              <a:rPr lang="sv-SE" dirty="0" err="1" smtClean="0"/>
              <a:t>jetty-base</a:t>
            </a:r>
            <a:r>
              <a:rPr lang="sv-SE" dirty="0" smtClean="0"/>
              <a:t>/</a:t>
            </a:r>
            <a:r>
              <a:rPr lang="sv-SE" dirty="0" err="1" smtClean="0"/>
              <a:t>start.d</a:t>
            </a:r>
            <a:r>
              <a:rPr lang="sv-SE" dirty="0" smtClean="0"/>
              <a:t>/idp.ini</a:t>
            </a:r>
          </a:p>
          <a:p>
            <a:pPr lvl="2"/>
            <a:r>
              <a:rPr lang="sv-SE" dirty="0" err="1" smtClean="0"/>
              <a:t>jetty.backchannel.keystore.password</a:t>
            </a:r>
            <a:endParaRPr lang="sv-SE" dirty="0" smtClean="0"/>
          </a:p>
          <a:p>
            <a:pPr lvl="2"/>
            <a:r>
              <a:rPr lang="sv-SE" dirty="0" err="1"/>
              <a:t>jetty.browser.keystore.password</a:t>
            </a:r>
            <a:endParaRPr lang="sv-SE" dirty="0" smtClean="0"/>
          </a:p>
          <a:p>
            <a:pPr lvl="1"/>
            <a:r>
              <a:rPr lang="sv-SE" dirty="0" smtClean="0"/>
              <a:t>Tänk på att uppdatera lösenordet på </a:t>
            </a:r>
            <a:r>
              <a:rPr lang="sv-SE" dirty="0" err="1" smtClean="0"/>
              <a:t>shibboleth</a:t>
            </a:r>
            <a:r>
              <a:rPr lang="sv-SE" dirty="0" smtClean="0"/>
              <a:t>-användaren i </a:t>
            </a:r>
            <a:r>
              <a:rPr lang="sv-SE" dirty="0" err="1" smtClean="0"/>
              <a:t>MySQL</a:t>
            </a:r>
            <a:endParaRPr lang="sv-SE" dirty="0" smtClean="0"/>
          </a:p>
          <a:p>
            <a:pPr lvl="1"/>
            <a:r>
              <a:rPr lang="sv-SE" dirty="0" smtClean="0"/>
              <a:t>Man kan även ändra </a:t>
            </a:r>
            <a:r>
              <a:rPr lang="sv-SE" dirty="0" err="1" smtClean="0"/>
              <a:t>root</a:t>
            </a:r>
            <a:r>
              <a:rPr lang="sv-SE" dirty="0" smtClean="0"/>
              <a:t> lösenordet på noderna så att man har samma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Conf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00728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4451" y="2122318"/>
            <a:ext cx="10464796" cy="4525963"/>
          </a:xfrm>
        </p:spPr>
        <p:txBody>
          <a:bodyPr/>
          <a:lstStyle/>
          <a:p>
            <a:r>
              <a:rPr lang="sv-SE" dirty="0" smtClean="0"/>
              <a:t>Måste vara samma mellan alla noder och roteras dagligen</a:t>
            </a:r>
          </a:p>
          <a:p>
            <a:pPr lvl="1"/>
            <a:r>
              <a:rPr lang="sv-SE" dirty="0" smtClean="0"/>
              <a:t>Se</a:t>
            </a:r>
            <a:r>
              <a:rPr lang="sv-SE" dirty="0"/>
              <a:t>: /opt/idp-installer/bin/dailytasks.sh</a:t>
            </a:r>
            <a:endParaRPr lang="sv-SE" dirty="0" smtClean="0"/>
          </a:p>
          <a:p>
            <a:r>
              <a:rPr lang="sv-SE" dirty="0" smtClean="0"/>
              <a:t>En nod bör generera den och pusha ut den till övriga noder</a:t>
            </a:r>
          </a:p>
          <a:p>
            <a:r>
              <a:rPr lang="sv-SE" dirty="0"/>
              <a:t>SSH-nycklar behöver skapas för att pusha sealer.* till slavar</a:t>
            </a:r>
          </a:p>
          <a:p>
            <a:endParaRPr lang="sv-S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err="1" smtClean="0"/>
              <a:t>sealer.jks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478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4451" y="2122318"/>
            <a:ext cx="10464796" cy="4525963"/>
          </a:xfrm>
        </p:spPr>
        <p:txBody>
          <a:bodyPr/>
          <a:lstStyle/>
          <a:p>
            <a:pPr marL="0" indent="0">
              <a:buNone/>
            </a:pPr>
            <a:r>
              <a:rPr lang="sv-SE" sz="300" dirty="0"/>
              <a:t>#!/bin/</a:t>
            </a:r>
            <a:r>
              <a:rPr lang="sv-SE" sz="300" dirty="0" err="1"/>
              <a:t>bash</a:t>
            </a:r>
            <a:r>
              <a:rPr lang="sv-SE" sz="300" dirty="0"/>
              <a:t> </a:t>
            </a:r>
          </a:p>
          <a:p>
            <a:pPr marL="0" indent="0">
              <a:buNone/>
            </a:pPr>
            <a:r>
              <a:rPr lang="sv-SE" sz="300" dirty="0"/>
              <a:t>#</a:t>
            </a:r>
          </a:p>
          <a:p>
            <a:pPr marL="0" indent="0">
              <a:buNone/>
            </a:pPr>
            <a:r>
              <a:rPr lang="sv-SE" sz="300" dirty="0"/>
              <a:t>#  Daily </a:t>
            </a:r>
            <a:r>
              <a:rPr lang="sv-SE" sz="300" dirty="0" err="1"/>
              <a:t>IdP</a:t>
            </a:r>
            <a:r>
              <a:rPr lang="sv-SE" sz="300" dirty="0"/>
              <a:t> </a:t>
            </a:r>
            <a:r>
              <a:rPr lang="sv-SE" sz="300" dirty="0" err="1"/>
              <a:t>housekeeping</a:t>
            </a:r>
            <a:r>
              <a:rPr lang="sv-SE" sz="300" dirty="0"/>
              <a:t> tasks</a:t>
            </a:r>
          </a:p>
          <a:p>
            <a:pPr marL="0" indent="0">
              <a:buNone/>
            </a:pPr>
            <a:r>
              <a:rPr lang="sv-SE" sz="300" dirty="0"/>
              <a:t>#</a:t>
            </a:r>
          </a:p>
          <a:p>
            <a:pPr marL="0" indent="0">
              <a:buNone/>
            </a:pPr>
            <a:r>
              <a:rPr lang="sv-SE" sz="300" dirty="0"/>
              <a:t>#  A </a:t>
            </a:r>
            <a:r>
              <a:rPr lang="sv-SE" sz="300" dirty="0" err="1"/>
              <a:t>shell</a:t>
            </a:r>
            <a:r>
              <a:rPr lang="sv-SE" sz="300" dirty="0"/>
              <a:t> script to </a:t>
            </a:r>
            <a:r>
              <a:rPr lang="sv-SE" sz="300" dirty="0" err="1"/>
              <a:t>handle</a:t>
            </a:r>
            <a:r>
              <a:rPr lang="sv-SE" sz="300" dirty="0"/>
              <a:t> </a:t>
            </a:r>
            <a:r>
              <a:rPr lang="sv-SE" sz="300" dirty="0" err="1"/>
              <a:t>daily</a:t>
            </a:r>
            <a:r>
              <a:rPr lang="sv-SE" sz="300" dirty="0"/>
              <a:t> </a:t>
            </a:r>
            <a:r>
              <a:rPr lang="sv-SE" sz="300" dirty="0" err="1"/>
              <a:t>housekeeping</a:t>
            </a:r>
            <a:r>
              <a:rPr lang="sv-SE" sz="300" dirty="0"/>
              <a:t> tasks for the </a:t>
            </a:r>
            <a:r>
              <a:rPr lang="sv-SE" sz="300" dirty="0" err="1"/>
              <a:t>IdP</a:t>
            </a:r>
            <a:endParaRPr lang="sv-SE" sz="300" dirty="0"/>
          </a:p>
          <a:p>
            <a:pPr marL="0" indent="0">
              <a:buNone/>
            </a:pPr>
            <a:r>
              <a:rPr lang="sv-SE" sz="300" dirty="0"/>
              <a:t>#</a:t>
            </a:r>
          </a:p>
          <a:p>
            <a:pPr marL="0" indent="0">
              <a:buNone/>
            </a:pPr>
            <a:r>
              <a:rPr lang="sv-SE" sz="300" dirty="0"/>
              <a:t># Installation </a:t>
            </a:r>
            <a:r>
              <a:rPr lang="sv-SE" sz="300" dirty="0" err="1"/>
              <a:t>location</a:t>
            </a:r>
            <a:r>
              <a:rPr lang="sv-SE" sz="300" dirty="0"/>
              <a:t>: /</a:t>
            </a:r>
            <a:r>
              <a:rPr lang="sv-SE" sz="300" dirty="0" err="1"/>
              <a:t>opt</a:t>
            </a:r>
            <a:r>
              <a:rPr lang="sv-SE" sz="300" dirty="0"/>
              <a:t>/</a:t>
            </a:r>
            <a:r>
              <a:rPr lang="sv-SE" sz="300" dirty="0" err="1"/>
              <a:t>idp-installer</a:t>
            </a:r>
            <a:r>
              <a:rPr lang="sv-SE" sz="300" dirty="0"/>
              <a:t>/bin</a:t>
            </a:r>
          </a:p>
          <a:p>
            <a:pPr marL="0" indent="0">
              <a:buNone/>
            </a:pPr>
            <a:r>
              <a:rPr lang="sv-SE" sz="300" dirty="0"/>
              <a:t># </a:t>
            </a:r>
            <a:r>
              <a:rPr lang="sv-SE" sz="300" dirty="0" err="1"/>
              <a:t>Expected</a:t>
            </a:r>
            <a:r>
              <a:rPr lang="sv-SE" sz="300" dirty="0"/>
              <a:t> </a:t>
            </a:r>
            <a:r>
              <a:rPr lang="sv-SE" sz="300" dirty="0" err="1"/>
              <a:t>crontab</a:t>
            </a:r>
            <a:r>
              <a:rPr lang="sv-SE" sz="300" dirty="0"/>
              <a:t> to roll </a:t>
            </a:r>
            <a:r>
              <a:rPr lang="sv-SE" sz="300" dirty="0" err="1"/>
              <a:t>key</a:t>
            </a:r>
            <a:r>
              <a:rPr lang="sv-SE" sz="300" dirty="0"/>
              <a:t> at 11pm </a:t>
            </a:r>
            <a:r>
              <a:rPr lang="sv-SE" sz="300" dirty="0" err="1"/>
              <a:t>localtime</a:t>
            </a:r>
            <a:r>
              <a:rPr lang="sv-SE" sz="300" dirty="0"/>
              <a:t> </a:t>
            </a:r>
            <a:r>
              <a:rPr lang="sv-SE" sz="300" dirty="0" err="1"/>
              <a:t>daily</a:t>
            </a:r>
            <a:r>
              <a:rPr lang="sv-SE" sz="300" dirty="0"/>
              <a:t>:</a:t>
            </a:r>
          </a:p>
          <a:p>
            <a:pPr marL="0" indent="0">
              <a:buNone/>
            </a:pPr>
            <a:r>
              <a:rPr lang="sv-SE" sz="300" dirty="0"/>
              <a:t># "0 23  *   *   *     /opt/idp-installer/bin/dailytasks.sh &gt; /</a:t>
            </a:r>
            <a:r>
              <a:rPr lang="sv-SE" sz="300" dirty="0" err="1"/>
              <a:t>dev</a:t>
            </a:r>
            <a:r>
              <a:rPr lang="sv-SE" sz="300" dirty="0"/>
              <a:t>/</a:t>
            </a:r>
            <a:r>
              <a:rPr lang="sv-SE" sz="300" dirty="0" err="1"/>
              <a:t>null</a:t>
            </a:r>
            <a:r>
              <a:rPr lang="sv-SE" sz="300" dirty="0"/>
              <a:t> 2&gt;&amp;1"</a:t>
            </a:r>
          </a:p>
          <a:p>
            <a:pPr marL="0" indent="0">
              <a:buNone/>
            </a:pPr>
            <a:r>
              <a:rPr lang="sv-SE" sz="300" dirty="0"/>
              <a:t># </a:t>
            </a:r>
          </a:p>
          <a:p>
            <a:pPr marL="0" indent="0">
              <a:buNone/>
            </a:pPr>
            <a:r>
              <a:rPr lang="sv-SE" sz="300" dirty="0"/>
              <a:t># </a:t>
            </a:r>
            <a:r>
              <a:rPr lang="sv-SE" sz="300" dirty="0" err="1"/>
              <a:t>Functions</a:t>
            </a:r>
            <a:r>
              <a:rPr lang="sv-SE" sz="300" dirty="0"/>
              <a:t>:</a:t>
            </a:r>
          </a:p>
          <a:p>
            <a:pPr marL="0" indent="0">
              <a:buNone/>
            </a:pPr>
            <a:r>
              <a:rPr lang="sv-SE" sz="300" dirty="0"/>
              <a:t>#</a:t>
            </a:r>
          </a:p>
          <a:p>
            <a:pPr marL="0" indent="0">
              <a:buNone/>
            </a:pPr>
            <a:r>
              <a:rPr lang="sv-SE" sz="300" dirty="0"/>
              <a:t>#       </a:t>
            </a:r>
            <a:r>
              <a:rPr lang="sv-SE" sz="300" dirty="0" err="1"/>
              <a:t>perform</a:t>
            </a:r>
            <a:r>
              <a:rPr lang="sv-SE" sz="300" dirty="0"/>
              <a:t> </a:t>
            </a:r>
            <a:r>
              <a:rPr lang="sv-SE" sz="300" dirty="0" err="1"/>
              <a:t>Shib</a:t>
            </a:r>
            <a:r>
              <a:rPr lang="sv-SE" sz="300" dirty="0"/>
              <a:t> v3 </a:t>
            </a:r>
            <a:r>
              <a:rPr lang="sv-SE" sz="300" dirty="0" err="1"/>
              <a:t>secret</a:t>
            </a:r>
            <a:r>
              <a:rPr lang="sv-SE" sz="300" dirty="0"/>
              <a:t> </a:t>
            </a:r>
            <a:r>
              <a:rPr lang="sv-SE" sz="300" dirty="0" err="1"/>
              <a:t>Key</a:t>
            </a:r>
            <a:r>
              <a:rPr lang="sv-SE" sz="300" dirty="0"/>
              <a:t> roll over</a:t>
            </a:r>
          </a:p>
          <a:p>
            <a:pPr marL="0" indent="0">
              <a:buNone/>
            </a:pPr>
            <a:r>
              <a:rPr lang="sv-SE" sz="300" dirty="0"/>
              <a:t>#               </a:t>
            </a:r>
            <a:r>
              <a:rPr lang="sv-SE" sz="300" dirty="0" err="1"/>
              <a:t>see</a:t>
            </a:r>
            <a:r>
              <a:rPr lang="sv-SE" sz="300" dirty="0"/>
              <a:t>: https://wiki.shibboleth.net/confluence/display/IDP30/SecretKeyManagement   </a:t>
            </a:r>
          </a:p>
          <a:p>
            <a:pPr marL="0" indent="0">
              <a:buNone/>
            </a:pPr>
            <a:r>
              <a:rPr lang="sv-SE" sz="300" dirty="0"/>
              <a:t>#</a:t>
            </a:r>
          </a:p>
          <a:p>
            <a:pPr marL="0" indent="0">
              <a:buNone/>
            </a:pPr>
            <a:r>
              <a:rPr lang="sv-SE" sz="300" dirty="0"/>
              <a:t># ${APPROOT}/</a:t>
            </a:r>
            <a:r>
              <a:rPr lang="sv-SE" sz="300" dirty="0" err="1"/>
              <a:t>conf</a:t>
            </a:r>
            <a:r>
              <a:rPr lang="sv-SE" sz="300" dirty="0"/>
              <a:t>/</a:t>
            </a:r>
            <a:r>
              <a:rPr lang="sv-SE" sz="300" dirty="0" err="1"/>
              <a:t>ha.master</a:t>
            </a:r>
            <a:r>
              <a:rPr lang="sv-SE" sz="300" dirty="0"/>
              <a:t> </a:t>
            </a:r>
            <a:r>
              <a:rPr lang="sv-SE" sz="300" dirty="0" err="1"/>
              <a:t>should</a:t>
            </a:r>
            <a:r>
              <a:rPr lang="sv-SE" sz="300" dirty="0"/>
              <a:t> </a:t>
            </a:r>
            <a:r>
              <a:rPr lang="sv-SE" sz="300" dirty="0" err="1"/>
              <a:t>hold</a:t>
            </a:r>
            <a:r>
              <a:rPr lang="sv-SE" sz="300" dirty="0"/>
              <a:t> master </a:t>
            </a:r>
            <a:r>
              <a:rPr lang="sv-SE" sz="300" dirty="0" err="1"/>
              <a:t>name</a:t>
            </a:r>
            <a:r>
              <a:rPr lang="sv-SE" sz="300" dirty="0"/>
              <a:t> </a:t>
            </a:r>
            <a:r>
              <a:rPr lang="sv-SE" sz="300" dirty="0" err="1"/>
              <a:t>if</a:t>
            </a:r>
            <a:r>
              <a:rPr lang="sv-SE" sz="300" dirty="0"/>
              <a:t> </a:t>
            </a:r>
            <a:r>
              <a:rPr lang="sv-SE" sz="300" dirty="0" err="1"/>
              <a:t>any</a:t>
            </a:r>
            <a:endParaRPr lang="sv-SE" sz="300" dirty="0"/>
          </a:p>
          <a:p>
            <a:pPr marL="0" indent="0">
              <a:buNone/>
            </a:pPr>
            <a:r>
              <a:rPr lang="sv-SE" sz="300" dirty="0"/>
              <a:t># ${APPROOT}/</a:t>
            </a:r>
            <a:r>
              <a:rPr lang="sv-SE" sz="300" dirty="0" err="1"/>
              <a:t>conf</a:t>
            </a:r>
            <a:r>
              <a:rPr lang="sv-SE" sz="300" dirty="0"/>
              <a:t>/</a:t>
            </a:r>
            <a:r>
              <a:rPr lang="sv-SE" sz="300" dirty="0" err="1"/>
              <a:t>ha.slaves</a:t>
            </a:r>
            <a:r>
              <a:rPr lang="sv-SE" sz="300" dirty="0"/>
              <a:t> </a:t>
            </a:r>
            <a:r>
              <a:rPr lang="sv-SE" sz="300" dirty="0" err="1"/>
              <a:t>should</a:t>
            </a:r>
            <a:r>
              <a:rPr lang="sv-SE" sz="300" dirty="0"/>
              <a:t> </a:t>
            </a:r>
            <a:r>
              <a:rPr lang="sv-SE" sz="300" dirty="0" err="1"/>
              <a:t>hold</a:t>
            </a:r>
            <a:r>
              <a:rPr lang="sv-SE" sz="300" dirty="0"/>
              <a:t> </a:t>
            </a:r>
            <a:r>
              <a:rPr lang="sv-SE" sz="300" dirty="0" err="1"/>
              <a:t>slave</a:t>
            </a:r>
            <a:r>
              <a:rPr lang="sv-SE" sz="300" dirty="0"/>
              <a:t> </a:t>
            </a:r>
            <a:r>
              <a:rPr lang="sv-SE" sz="300" dirty="0" err="1"/>
              <a:t>names</a:t>
            </a:r>
            <a:r>
              <a:rPr lang="sv-SE" sz="300" dirty="0"/>
              <a:t> </a:t>
            </a:r>
            <a:r>
              <a:rPr lang="sv-SE" sz="300" dirty="0" err="1"/>
              <a:t>if</a:t>
            </a:r>
            <a:r>
              <a:rPr lang="sv-SE" sz="300" dirty="0"/>
              <a:t> </a:t>
            </a:r>
            <a:r>
              <a:rPr lang="sv-SE" sz="300" dirty="0" err="1"/>
              <a:t>any</a:t>
            </a:r>
            <a:endParaRPr lang="sv-SE" sz="300" dirty="0"/>
          </a:p>
          <a:p>
            <a:pPr marL="0" indent="0">
              <a:buNone/>
            </a:pPr>
            <a:endParaRPr lang="sv-SE" sz="300" dirty="0"/>
          </a:p>
          <a:p>
            <a:pPr marL="0" indent="0">
              <a:buNone/>
            </a:pPr>
            <a:r>
              <a:rPr lang="sv-SE" sz="300" dirty="0"/>
              <a:t>export JAVA_HOME=/</a:t>
            </a:r>
            <a:r>
              <a:rPr lang="sv-SE" sz="300" dirty="0" err="1"/>
              <a:t>usr</a:t>
            </a:r>
            <a:r>
              <a:rPr lang="sv-SE" sz="300" dirty="0"/>
              <a:t>/java/default </a:t>
            </a:r>
          </a:p>
          <a:p>
            <a:pPr marL="0" indent="0">
              <a:buNone/>
            </a:pPr>
            <a:endParaRPr lang="sv-SE" sz="300" dirty="0"/>
          </a:p>
          <a:p>
            <a:pPr marL="0" indent="0">
              <a:buNone/>
            </a:pPr>
            <a:r>
              <a:rPr lang="sv-SE" sz="300" dirty="0"/>
              <a:t>APPROOT="/</a:t>
            </a:r>
            <a:r>
              <a:rPr lang="sv-SE" sz="300" dirty="0" err="1"/>
              <a:t>opt</a:t>
            </a:r>
            <a:r>
              <a:rPr lang="sv-SE" sz="300" dirty="0"/>
              <a:t>/</a:t>
            </a:r>
            <a:r>
              <a:rPr lang="sv-SE" sz="300" dirty="0" err="1"/>
              <a:t>idp-installer</a:t>
            </a:r>
            <a:r>
              <a:rPr lang="sv-SE" sz="300" dirty="0"/>
              <a:t>"</a:t>
            </a:r>
          </a:p>
          <a:p>
            <a:pPr marL="0" indent="0">
              <a:buNone/>
            </a:pPr>
            <a:r>
              <a:rPr lang="sv-SE" sz="300" dirty="0"/>
              <a:t>APPBIN="${APPROOT}/bin"</a:t>
            </a:r>
          </a:p>
          <a:p>
            <a:pPr marL="0" indent="0">
              <a:buNone/>
            </a:pPr>
            <a:endParaRPr lang="sv-SE" sz="300" dirty="0"/>
          </a:p>
          <a:p>
            <a:pPr marL="0" indent="0">
              <a:buNone/>
            </a:pPr>
            <a:r>
              <a:rPr lang="sv-SE" sz="300" dirty="0"/>
              <a:t>LOGFILE="${APPROOT}/status.log"</a:t>
            </a:r>
          </a:p>
          <a:p>
            <a:pPr marL="0" indent="0">
              <a:buNone/>
            </a:pPr>
            <a:r>
              <a:rPr lang="sv-SE" sz="300" dirty="0"/>
              <a:t>ECHO="</a:t>
            </a:r>
            <a:r>
              <a:rPr lang="sv-SE" sz="300" dirty="0" err="1"/>
              <a:t>echo</a:t>
            </a:r>
            <a:r>
              <a:rPr lang="sv-SE" sz="300" dirty="0"/>
              <a:t> -e "</a:t>
            </a:r>
          </a:p>
          <a:p>
            <a:pPr marL="0" indent="0">
              <a:buNone/>
            </a:pPr>
            <a:r>
              <a:rPr lang="sv-SE" sz="300" dirty="0"/>
              <a:t>HOSTNAME=`</a:t>
            </a:r>
            <a:r>
              <a:rPr lang="sv-SE" sz="300" dirty="0" err="1"/>
              <a:t>hostname</a:t>
            </a:r>
            <a:r>
              <a:rPr lang="sv-SE" sz="300" dirty="0"/>
              <a:t> -s`</a:t>
            </a:r>
          </a:p>
          <a:p>
            <a:pPr marL="0" indent="0">
              <a:buNone/>
            </a:pPr>
            <a:r>
              <a:rPr lang="sv-SE" sz="300" dirty="0"/>
              <a:t>SLAVE=no</a:t>
            </a:r>
          </a:p>
          <a:p>
            <a:pPr marL="0" indent="0">
              <a:buNone/>
            </a:pPr>
            <a:r>
              <a:rPr lang="sv-SE" sz="300" dirty="0"/>
              <a:t>IDP_HOME="/</a:t>
            </a:r>
            <a:r>
              <a:rPr lang="sv-SE" sz="300" dirty="0" err="1"/>
              <a:t>opt</a:t>
            </a:r>
            <a:r>
              <a:rPr lang="sv-SE" sz="300" dirty="0"/>
              <a:t>/</a:t>
            </a:r>
            <a:r>
              <a:rPr lang="sv-SE" sz="300" dirty="0" err="1"/>
              <a:t>shibboleth-idp</a:t>
            </a:r>
            <a:r>
              <a:rPr lang="sv-SE" sz="300" dirty="0"/>
              <a:t>"</a:t>
            </a:r>
          </a:p>
          <a:p>
            <a:pPr marL="0" indent="0">
              <a:buNone/>
            </a:pPr>
            <a:r>
              <a:rPr lang="sv-SE" sz="300" dirty="0"/>
              <a:t># Maximum age in </a:t>
            </a:r>
            <a:r>
              <a:rPr lang="sv-SE" sz="300" dirty="0" err="1"/>
              <a:t>hours</a:t>
            </a:r>
            <a:endParaRPr lang="sv-SE" sz="300" dirty="0"/>
          </a:p>
          <a:p>
            <a:pPr marL="0" indent="0">
              <a:buNone/>
            </a:pPr>
            <a:r>
              <a:rPr lang="sv-SE" sz="300" dirty="0"/>
              <a:t>MAXAGE=2</a:t>
            </a:r>
          </a:p>
          <a:p>
            <a:pPr marL="0" indent="0">
              <a:buNone/>
            </a:pPr>
            <a:endParaRPr lang="sv-SE" sz="300" dirty="0"/>
          </a:p>
          <a:p>
            <a:pPr marL="0" indent="0">
              <a:buNone/>
            </a:pPr>
            <a:r>
              <a:rPr lang="sv-SE" sz="300" dirty="0"/>
              <a:t>${ECHO} `date` "$$:==================BEGIN=========" &amp;&gt; &gt;(tee -a ${LOGFILE})</a:t>
            </a:r>
          </a:p>
          <a:p>
            <a:pPr marL="0" indent="0">
              <a:buNone/>
            </a:pPr>
            <a:endParaRPr lang="sv-SE" sz="300" dirty="0"/>
          </a:p>
          <a:p>
            <a:pPr marL="0" indent="0">
              <a:buNone/>
            </a:pPr>
            <a:r>
              <a:rPr lang="sv-SE" sz="300" dirty="0" err="1"/>
              <a:t>if</a:t>
            </a:r>
            <a:r>
              <a:rPr lang="sv-SE" sz="300" dirty="0"/>
              <a:t> [ -r ${LOGFILE} ] &amp;&amp; [ $(date +%w) -</a:t>
            </a:r>
            <a:r>
              <a:rPr lang="sv-SE" sz="300" dirty="0" err="1"/>
              <a:t>eq</a:t>
            </a:r>
            <a:r>
              <a:rPr lang="sv-SE" sz="300" dirty="0"/>
              <a:t> 0 ]; </a:t>
            </a:r>
            <a:r>
              <a:rPr lang="sv-SE" sz="300" dirty="0" err="1"/>
              <a:t>then</a:t>
            </a:r>
            <a:endParaRPr lang="sv-SE" sz="300" dirty="0"/>
          </a:p>
          <a:p>
            <a:pPr marL="0" indent="0">
              <a:buNone/>
            </a:pPr>
            <a:r>
              <a:rPr lang="sv-SE" sz="300" dirty="0"/>
              <a:t>	${ECHO} `date` "$$:</a:t>
            </a:r>
            <a:r>
              <a:rPr lang="sv-SE" sz="300" dirty="0" err="1"/>
              <a:t>Rotating</a:t>
            </a:r>
            <a:r>
              <a:rPr lang="sv-SE" sz="300" dirty="0"/>
              <a:t> ${LOGFILE}" &amp;&gt; &gt;(tee -a ${LOGFILE})</a:t>
            </a:r>
          </a:p>
          <a:p>
            <a:pPr marL="0" indent="0">
              <a:buNone/>
            </a:pPr>
            <a:r>
              <a:rPr lang="sv-SE" sz="300" dirty="0"/>
              <a:t>	mv ${LOGFILE} ${LOGFILE}.old</a:t>
            </a:r>
          </a:p>
          <a:p>
            <a:pPr marL="0" indent="0">
              <a:buNone/>
            </a:pPr>
            <a:r>
              <a:rPr lang="sv-SE" sz="300" dirty="0"/>
              <a:t>fi</a:t>
            </a:r>
          </a:p>
          <a:p>
            <a:pPr marL="0" indent="0">
              <a:buNone/>
            </a:pPr>
            <a:r>
              <a:rPr lang="sv-SE" sz="300" dirty="0"/>
              <a:t>	</a:t>
            </a:r>
          </a:p>
          <a:p>
            <a:pPr marL="0" indent="0">
              <a:buNone/>
            </a:pPr>
            <a:endParaRPr lang="sv-SE" sz="300" dirty="0"/>
          </a:p>
          <a:p>
            <a:pPr marL="0" indent="0">
              <a:buNone/>
            </a:pPr>
            <a:r>
              <a:rPr lang="sv-SE" sz="300" dirty="0"/>
              <a:t># </a:t>
            </a:r>
            <a:r>
              <a:rPr lang="sv-SE" sz="300" dirty="0" err="1"/>
              <a:t>Assume</a:t>
            </a:r>
            <a:r>
              <a:rPr lang="sv-SE" sz="300" dirty="0"/>
              <a:t> I </a:t>
            </a:r>
            <a:r>
              <a:rPr lang="sv-SE" sz="300" dirty="0" err="1"/>
              <a:t>am</a:t>
            </a:r>
            <a:r>
              <a:rPr lang="sv-SE" sz="300" dirty="0"/>
              <a:t> a </a:t>
            </a:r>
            <a:r>
              <a:rPr lang="sv-SE" sz="300" dirty="0" err="1"/>
              <a:t>slave</a:t>
            </a:r>
            <a:r>
              <a:rPr lang="sv-SE" sz="300" dirty="0"/>
              <a:t> </a:t>
            </a:r>
            <a:r>
              <a:rPr lang="sv-SE" sz="300" dirty="0" err="1"/>
              <a:t>if</a:t>
            </a:r>
            <a:r>
              <a:rPr lang="sv-SE" sz="300" dirty="0"/>
              <a:t> </a:t>
            </a:r>
            <a:r>
              <a:rPr lang="sv-SE" sz="300" dirty="0" err="1"/>
              <a:t>there</a:t>
            </a:r>
            <a:r>
              <a:rPr lang="sv-SE" sz="300" dirty="0"/>
              <a:t> is a master </a:t>
            </a:r>
            <a:r>
              <a:rPr lang="sv-SE" sz="300" dirty="0" err="1"/>
              <a:t>whose</a:t>
            </a:r>
            <a:r>
              <a:rPr lang="sv-SE" sz="300" dirty="0"/>
              <a:t> </a:t>
            </a:r>
            <a:r>
              <a:rPr lang="sv-SE" sz="300" dirty="0" err="1"/>
              <a:t>name</a:t>
            </a:r>
            <a:r>
              <a:rPr lang="sv-SE" sz="300" dirty="0"/>
              <a:t> is not </a:t>
            </a:r>
            <a:r>
              <a:rPr lang="sv-SE" sz="300" dirty="0" err="1"/>
              <a:t>mine</a:t>
            </a:r>
            <a:r>
              <a:rPr lang="sv-SE" sz="300" dirty="0"/>
              <a:t>.</a:t>
            </a:r>
          </a:p>
          <a:p>
            <a:pPr marL="0" indent="0">
              <a:buNone/>
            </a:pPr>
            <a:r>
              <a:rPr lang="sv-SE" sz="300" dirty="0" err="1"/>
              <a:t>if</a:t>
            </a:r>
            <a:r>
              <a:rPr lang="sv-SE" sz="300" dirty="0"/>
              <a:t> [ -r "${APPROOT}/</a:t>
            </a:r>
            <a:r>
              <a:rPr lang="sv-SE" sz="300" dirty="0" err="1"/>
              <a:t>conf</a:t>
            </a:r>
            <a:r>
              <a:rPr lang="sv-SE" sz="300" dirty="0"/>
              <a:t>/</a:t>
            </a:r>
            <a:r>
              <a:rPr lang="sv-SE" sz="300" dirty="0" err="1"/>
              <a:t>ha.master</a:t>
            </a:r>
            <a:r>
              <a:rPr lang="sv-SE" sz="300" dirty="0"/>
              <a:t>" ] &amp;&amp; [ ! $(</a:t>
            </a:r>
            <a:r>
              <a:rPr lang="sv-SE" sz="300" dirty="0" err="1"/>
              <a:t>cat</a:t>
            </a:r>
            <a:r>
              <a:rPr lang="sv-SE" sz="300" dirty="0"/>
              <a:t> "${APPROOT}/</a:t>
            </a:r>
            <a:r>
              <a:rPr lang="sv-SE" sz="300" dirty="0" err="1"/>
              <a:t>conf</a:t>
            </a:r>
            <a:r>
              <a:rPr lang="sv-SE" sz="300" dirty="0"/>
              <a:t>/</a:t>
            </a:r>
            <a:r>
              <a:rPr lang="sv-SE" sz="300" dirty="0" err="1"/>
              <a:t>ha.master</a:t>
            </a:r>
            <a:r>
              <a:rPr lang="sv-SE" sz="300" dirty="0"/>
              <a:t>" | sed 's/\..*//') = "${HOSTNAME}" ]; </a:t>
            </a:r>
            <a:r>
              <a:rPr lang="sv-SE" sz="300" dirty="0" err="1"/>
              <a:t>then</a:t>
            </a:r>
            <a:endParaRPr lang="sv-SE" sz="300" dirty="0"/>
          </a:p>
          <a:p>
            <a:pPr marL="0" indent="0">
              <a:buNone/>
            </a:pPr>
            <a:r>
              <a:rPr lang="sv-SE" sz="300" dirty="0"/>
              <a:t>	SLAVE=</a:t>
            </a:r>
            <a:r>
              <a:rPr lang="sv-SE" sz="300" dirty="0" err="1"/>
              <a:t>yes</a:t>
            </a:r>
            <a:endParaRPr lang="sv-SE" sz="300" dirty="0"/>
          </a:p>
          <a:p>
            <a:pPr marL="0" indent="0">
              <a:buNone/>
            </a:pPr>
            <a:r>
              <a:rPr lang="sv-SE" sz="300" dirty="0"/>
              <a:t>fi</a:t>
            </a:r>
          </a:p>
          <a:p>
            <a:pPr marL="0" indent="0">
              <a:buNone/>
            </a:pPr>
            <a:endParaRPr lang="sv-SE" sz="300" dirty="0"/>
          </a:p>
          <a:p>
            <a:pPr marL="0" indent="0">
              <a:buNone/>
            </a:pPr>
            <a:r>
              <a:rPr lang="sv-SE" sz="300" dirty="0"/>
              <a:t># </a:t>
            </a:r>
            <a:r>
              <a:rPr lang="sv-SE" sz="300" dirty="0" err="1"/>
              <a:t>Only</a:t>
            </a:r>
            <a:r>
              <a:rPr lang="sv-SE" sz="300" dirty="0"/>
              <a:t> </a:t>
            </a:r>
            <a:r>
              <a:rPr lang="sv-SE" sz="300" dirty="0" err="1"/>
              <a:t>regenerate</a:t>
            </a:r>
            <a:r>
              <a:rPr lang="sv-SE" sz="300" dirty="0"/>
              <a:t> </a:t>
            </a:r>
            <a:r>
              <a:rPr lang="sv-SE" sz="300" dirty="0" err="1"/>
              <a:t>if</a:t>
            </a:r>
            <a:r>
              <a:rPr lang="sv-SE" sz="300" dirty="0"/>
              <a:t> a master or </a:t>
            </a:r>
            <a:r>
              <a:rPr lang="sv-SE" sz="300" dirty="0" err="1"/>
              <a:t>secret</a:t>
            </a:r>
            <a:r>
              <a:rPr lang="sv-SE" sz="300" dirty="0"/>
              <a:t> </a:t>
            </a:r>
            <a:r>
              <a:rPr lang="sv-SE" sz="300" dirty="0" err="1"/>
              <a:t>key</a:t>
            </a:r>
            <a:r>
              <a:rPr lang="sv-SE" sz="300" dirty="0"/>
              <a:t> is </a:t>
            </a:r>
            <a:r>
              <a:rPr lang="sv-SE" sz="300" dirty="0" err="1"/>
              <a:t>missing</a:t>
            </a:r>
            <a:r>
              <a:rPr lang="sv-SE" sz="300" dirty="0"/>
              <a:t> or old</a:t>
            </a:r>
          </a:p>
          <a:p>
            <a:pPr marL="0" indent="0">
              <a:buNone/>
            </a:pPr>
            <a:r>
              <a:rPr lang="sv-SE" sz="300" dirty="0" err="1"/>
              <a:t>if</a:t>
            </a:r>
            <a:r>
              <a:rPr lang="sv-SE" sz="300" dirty="0"/>
              <a:t> [ "${SLAVE}" = "no" ] || [ ! -r "${IDP_HOME}/</a:t>
            </a:r>
            <a:r>
              <a:rPr lang="sv-SE" sz="300" dirty="0" err="1"/>
              <a:t>credentials</a:t>
            </a:r>
            <a:r>
              <a:rPr lang="sv-SE" sz="300" dirty="0"/>
              <a:t>/</a:t>
            </a:r>
            <a:r>
              <a:rPr lang="sv-SE" sz="300" dirty="0" err="1"/>
              <a:t>sealer.jks</a:t>
            </a:r>
            <a:r>
              <a:rPr lang="sv-SE" sz="300" dirty="0"/>
              <a:t>" ] || \</a:t>
            </a:r>
          </a:p>
          <a:p>
            <a:pPr marL="0" indent="0">
              <a:buNone/>
            </a:pPr>
            <a:r>
              <a:rPr lang="sv-SE" sz="300" dirty="0"/>
              <a:t>	[ $(( $(stat --</a:t>
            </a:r>
            <a:r>
              <a:rPr lang="sv-SE" sz="300" dirty="0" err="1"/>
              <a:t>printf</a:t>
            </a:r>
            <a:r>
              <a:rPr lang="sv-SE" sz="300" dirty="0"/>
              <a:t>="%Y\n" "${IDP_HOME}/</a:t>
            </a:r>
            <a:r>
              <a:rPr lang="sv-SE" sz="300" dirty="0" err="1"/>
              <a:t>credentials</a:t>
            </a:r>
            <a:r>
              <a:rPr lang="sv-SE" sz="300" dirty="0"/>
              <a:t>/</a:t>
            </a:r>
            <a:r>
              <a:rPr lang="sv-SE" sz="300" dirty="0" err="1"/>
              <a:t>sealer.jks</a:t>
            </a:r>
            <a:r>
              <a:rPr lang="sv-SE" sz="300" dirty="0"/>
              <a:t>" ) + $((60 * 60 * ${MAXAGE})) )) -</a:t>
            </a:r>
            <a:r>
              <a:rPr lang="sv-SE" sz="300" dirty="0" err="1"/>
              <a:t>lt</a:t>
            </a:r>
            <a:r>
              <a:rPr lang="sv-SE" sz="300" dirty="0"/>
              <a:t> $(date +%s) ]; </a:t>
            </a:r>
            <a:r>
              <a:rPr lang="sv-SE" sz="300" dirty="0" err="1"/>
              <a:t>then</a:t>
            </a:r>
            <a:endParaRPr lang="sv-SE" sz="300" dirty="0"/>
          </a:p>
          <a:p>
            <a:pPr marL="0" indent="0">
              <a:buNone/>
            </a:pPr>
            <a:endParaRPr lang="sv-SE" sz="300" dirty="0"/>
          </a:p>
          <a:p>
            <a:pPr marL="0" indent="0">
              <a:buNone/>
            </a:pPr>
            <a:r>
              <a:rPr lang="sv-SE" sz="300" dirty="0"/>
              <a:t>	${ECHO} `date` "$$:</a:t>
            </a:r>
            <a:r>
              <a:rPr lang="sv-SE" sz="300" dirty="0" err="1"/>
              <a:t>Function</a:t>
            </a:r>
            <a:r>
              <a:rPr lang="sv-SE" sz="300" dirty="0"/>
              <a:t> 1/1:Doing </a:t>
            </a:r>
            <a:r>
              <a:rPr lang="sv-SE" sz="300" dirty="0" err="1"/>
              <a:t>Secret</a:t>
            </a:r>
            <a:r>
              <a:rPr lang="sv-SE" sz="300" dirty="0"/>
              <a:t> </a:t>
            </a:r>
            <a:r>
              <a:rPr lang="sv-SE" sz="300" dirty="0" err="1"/>
              <a:t>Key</a:t>
            </a:r>
            <a:r>
              <a:rPr lang="sv-SE" sz="300" dirty="0"/>
              <a:t> </a:t>
            </a:r>
            <a:r>
              <a:rPr lang="sv-SE" sz="300" dirty="0" err="1"/>
              <a:t>Rollover</a:t>
            </a:r>
            <a:r>
              <a:rPr lang="sv-SE" sz="300" dirty="0"/>
              <a:t>" &amp;&gt; &gt;(tee -a ${LOGFILE})</a:t>
            </a:r>
          </a:p>
          <a:p>
            <a:pPr marL="0" indent="0">
              <a:buNone/>
            </a:pPr>
            <a:endParaRPr lang="sv-SE" sz="300" dirty="0"/>
          </a:p>
          <a:p>
            <a:pPr marL="0" indent="0">
              <a:buNone/>
            </a:pPr>
            <a:endParaRPr lang="sv-SE" sz="300" dirty="0"/>
          </a:p>
          <a:p>
            <a:pPr marL="0" indent="0">
              <a:buNone/>
            </a:pPr>
            <a:r>
              <a:rPr lang="sv-SE" sz="300" dirty="0"/>
              <a:t>	# trick: the pivot for the </a:t>
            </a:r>
            <a:r>
              <a:rPr lang="sv-SE" sz="300" dirty="0" err="1"/>
              <a:t>awk</a:t>
            </a:r>
            <a:r>
              <a:rPr lang="sv-SE" sz="300" dirty="0"/>
              <a:t> parsing is on the 'd=' in '</a:t>
            </a:r>
            <a:r>
              <a:rPr lang="sv-SE" sz="300" dirty="0" err="1"/>
              <a:t>Password</a:t>
            </a:r>
            <a:r>
              <a:rPr lang="sv-SE" sz="300" dirty="0"/>
              <a:t>=' to </a:t>
            </a:r>
            <a:r>
              <a:rPr lang="sv-SE" sz="300" dirty="0" err="1"/>
              <a:t>preserve</a:t>
            </a:r>
            <a:r>
              <a:rPr lang="sv-SE" sz="300" dirty="0"/>
              <a:t> </a:t>
            </a:r>
            <a:r>
              <a:rPr lang="sv-SE" sz="300" dirty="0" err="1"/>
              <a:t>things</a:t>
            </a:r>
            <a:r>
              <a:rPr lang="sv-SE" sz="300" dirty="0"/>
              <a:t> </a:t>
            </a:r>
            <a:r>
              <a:rPr lang="sv-SE" sz="300" dirty="0" err="1"/>
              <a:t>if</a:t>
            </a:r>
            <a:r>
              <a:rPr lang="sv-SE" sz="300" dirty="0"/>
              <a:t> '=' is the last </a:t>
            </a:r>
            <a:r>
              <a:rPr lang="sv-SE" sz="300" dirty="0" err="1"/>
              <a:t>character</a:t>
            </a:r>
            <a:r>
              <a:rPr lang="sv-SE" sz="300" dirty="0"/>
              <a:t> (or not)</a:t>
            </a:r>
          </a:p>
          <a:p>
            <a:pPr marL="0" indent="0">
              <a:buNone/>
            </a:pPr>
            <a:endParaRPr lang="sv-SE" sz="300" dirty="0"/>
          </a:p>
          <a:p>
            <a:pPr marL="0" indent="0">
              <a:buNone/>
            </a:pPr>
            <a:r>
              <a:rPr lang="sv-SE" sz="300" dirty="0"/>
              <a:t>	STORE_PASS="$(</a:t>
            </a:r>
            <a:r>
              <a:rPr lang="sv-SE" sz="300" dirty="0" err="1"/>
              <a:t>cat</a:t>
            </a:r>
            <a:r>
              <a:rPr lang="sv-SE" sz="300" dirty="0"/>
              <a:t> ${IDP_HOME}/</a:t>
            </a:r>
            <a:r>
              <a:rPr lang="sv-SE" sz="300" dirty="0" err="1"/>
              <a:t>conf</a:t>
            </a:r>
            <a:r>
              <a:rPr lang="sv-SE" sz="300" dirty="0"/>
              <a:t>/</a:t>
            </a:r>
            <a:r>
              <a:rPr lang="sv-SE" sz="300" dirty="0" err="1"/>
              <a:t>idp.properties|grep</a:t>
            </a:r>
            <a:r>
              <a:rPr lang="sv-SE" sz="300" dirty="0"/>
              <a:t> </a:t>
            </a:r>
            <a:r>
              <a:rPr lang="sv-SE" sz="300" dirty="0" err="1"/>
              <a:t>idp.sealer.storePassword</a:t>
            </a:r>
            <a:r>
              <a:rPr lang="sv-SE" sz="300" dirty="0"/>
              <a:t> |</a:t>
            </a:r>
            <a:r>
              <a:rPr lang="sv-SE" sz="300" dirty="0" err="1"/>
              <a:t>awk</a:t>
            </a:r>
            <a:r>
              <a:rPr lang="sv-SE" sz="300" dirty="0"/>
              <a:t> -</a:t>
            </a:r>
            <a:r>
              <a:rPr lang="sv-SE" sz="300" dirty="0" err="1"/>
              <a:t>F'd</a:t>
            </a:r>
            <a:r>
              <a:rPr lang="sv-SE" sz="300" dirty="0"/>
              <a:t>=' '{print $2}'| </a:t>
            </a:r>
            <a:r>
              <a:rPr lang="sv-SE" sz="300" dirty="0" err="1"/>
              <a:t>tr</a:t>
            </a:r>
            <a:r>
              <a:rPr lang="sv-SE" sz="300" dirty="0"/>
              <a:t> -d '[[:space:]]')"</a:t>
            </a:r>
          </a:p>
          <a:p>
            <a:pPr marL="0" indent="0">
              <a:buNone/>
            </a:pPr>
            <a:endParaRPr lang="sv-SE" sz="300" dirty="0"/>
          </a:p>
          <a:p>
            <a:pPr marL="0" indent="0">
              <a:buNone/>
            </a:pPr>
            <a:r>
              <a:rPr lang="sv-SE" sz="300" dirty="0"/>
              <a:t>	${ECHO} `date` "$$:  Step 1/2:Make Backup </a:t>
            </a:r>
            <a:r>
              <a:rPr lang="sv-SE" sz="300" dirty="0" err="1"/>
              <a:t>of</a:t>
            </a:r>
            <a:r>
              <a:rPr lang="sv-SE" sz="300" dirty="0"/>
              <a:t> </a:t>
            </a:r>
            <a:r>
              <a:rPr lang="sv-SE" sz="300" dirty="0" err="1"/>
              <a:t>credentials</a:t>
            </a:r>
            <a:r>
              <a:rPr lang="sv-SE" sz="300" dirty="0"/>
              <a:t>/</a:t>
            </a:r>
            <a:r>
              <a:rPr lang="sv-SE" sz="300" dirty="0" err="1"/>
              <a:t>sealer.jks</a:t>
            </a:r>
            <a:r>
              <a:rPr lang="sv-SE" sz="300" dirty="0"/>
              <a:t>" &amp;&gt; &gt;(tee -a ${LOGFILE})</a:t>
            </a:r>
          </a:p>
          <a:p>
            <a:pPr marL="0" indent="0">
              <a:buNone/>
            </a:pPr>
            <a:r>
              <a:rPr lang="sv-SE" sz="300" dirty="0"/>
              <a:t>	CMDF1S1="cp -p ${IDP_HOME}/</a:t>
            </a:r>
            <a:r>
              <a:rPr lang="sv-SE" sz="300" dirty="0" err="1"/>
              <a:t>credentials</a:t>
            </a:r>
            <a:r>
              <a:rPr lang="sv-SE" sz="300" dirty="0"/>
              <a:t>/</a:t>
            </a:r>
            <a:r>
              <a:rPr lang="sv-SE" sz="300" dirty="0" err="1"/>
              <a:t>sealer.jks</a:t>
            </a:r>
            <a:r>
              <a:rPr lang="sv-SE" sz="300" dirty="0"/>
              <a:t> ${IDP_HOME}/</a:t>
            </a:r>
            <a:r>
              <a:rPr lang="sv-SE" sz="300" dirty="0" err="1"/>
              <a:t>credentials</a:t>
            </a:r>
            <a:r>
              <a:rPr lang="sv-SE" sz="300" dirty="0"/>
              <a:t>/</a:t>
            </a:r>
            <a:r>
              <a:rPr lang="sv-SE" sz="300" dirty="0" err="1"/>
              <a:t>sealer.jks.recentPreviousVersion</a:t>
            </a:r>
            <a:r>
              <a:rPr lang="sv-SE" sz="300" dirty="0"/>
              <a:t>"</a:t>
            </a:r>
          </a:p>
          <a:p>
            <a:pPr marL="0" indent="0">
              <a:buNone/>
            </a:pPr>
            <a:r>
              <a:rPr lang="sv-SE" sz="300" dirty="0"/>
              <a:t>			</a:t>
            </a:r>
            <a:r>
              <a:rPr lang="sv-SE" sz="300" dirty="0" err="1"/>
              <a:t>eval</a:t>
            </a:r>
            <a:r>
              <a:rPr lang="sv-SE" sz="300" dirty="0"/>
              <a:t> ${CMDF1S1} &amp;&gt; &gt;(tee -a ${LOGFILE})</a:t>
            </a:r>
          </a:p>
          <a:p>
            <a:pPr marL="0" indent="0">
              <a:buNone/>
            </a:pPr>
            <a:endParaRPr lang="sv-SE" sz="300" dirty="0"/>
          </a:p>
          <a:p>
            <a:pPr marL="0" indent="0">
              <a:buNone/>
            </a:pPr>
            <a:r>
              <a:rPr lang="sv-SE" sz="300" dirty="0"/>
              <a:t>	${ECHO} `date` "$$:  Step 2/2:Perform </a:t>
            </a:r>
            <a:r>
              <a:rPr lang="sv-SE" sz="300" dirty="0" err="1"/>
              <a:t>Update</a:t>
            </a:r>
            <a:r>
              <a:rPr lang="sv-SE" sz="300" dirty="0"/>
              <a:t>" &amp;&gt; &gt;(tee -a ${LOGFILE})</a:t>
            </a:r>
          </a:p>
          <a:p>
            <a:pPr marL="0" indent="0">
              <a:buNone/>
            </a:pPr>
            <a:r>
              <a:rPr lang="sv-SE" sz="300" dirty="0"/>
              <a:t>	CMDF1S2='${IDP_HOME}/bin/seckeygen.sh --</a:t>
            </a:r>
            <a:r>
              <a:rPr lang="sv-SE" sz="300" dirty="0" err="1"/>
              <a:t>storefile</a:t>
            </a:r>
            <a:r>
              <a:rPr lang="sv-SE" sz="300" dirty="0"/>
              <a:t> ${IDP_HOME}/</a:t>
            </a:r>
            <a:r>
              <a:rPr lang="sv-SE" sz="300" dirty="0" err="1"/>
              <a:t>credentials</a:t>
            </a:r>
            <a:r>
              <a:rPr lang="sv-SE" sz="300" dirty="0"/>
              <a:t>/</a:t>
            </a:r>
            <a:r>
              <a:rPr lang="sv-SE" sz="300" dirty="0" err="1"/>
              <a:t>sealer.jks</a:t>
            </a:r>
            <a:r>
              <a:rPr lang="sv-SE" sz="300" dirty="0"/>
              <a:t> --</a:t>
            </a:r>
            <a:r>
              <a:rPr lang="sv-SE" sz="300" dirty="0" err="1"/>
              <a:t>storepass</a:t>
            </a:r>
            <a:r>
              <a:rPr lang="sv-SE" sz="300" dirty="0"/>
              <a:t> "${STORE_PASS}" --</a:t>
            </a:r>
            <a:r>
              <a:rPr lang="sv-SE" sz="300" dirty="0" err="1"/>
              <a:t>versionfile</a:t>
            </a:r>
            <a:r>
              <a:rPr lang="sv-SE" sz="300" dirty="0"/>
              <a:t> ${IDP_HOME}/</a:t>
            </a:r>
            <a:r>
              <a:rPr lang="sv-SE" sz="300" dirty="0" err="1"/>
              <a:t>credentials</a:t>
            </a:r>
            <a:r>
              <a:rPr lang="sv-SE" sz="300" dirty="0"/>
              <a:t>/</a:t>
            </a:r>
            <a:r>
              <a:rPr lang="sv-SE" sz="300" dirty="0" err="1"/>
              <a:t>sealer.kver</a:t>
            </a:r>
            <a:r>
              <a:rPr lang="sv-SE" sz="300" dirty="0"/>
              <a:t> --alias </a:t>
            </a:r>
            <a:r>
              <a:rPr lang="sv-SE" sz="300" dirty="0" err="1"/>
              <a:t>secret</a:t>
            </a:r>
            <a:r>
              <a:rPr lang="sv-SE" sz="300" dirty="0"/>
              <a:t>'</a:t>
            </a:r>
          </a:p>
          <a:p>
            <a:pPr marL="0" indent="0">
              <a:buNone/>
            </a:pPr>
            <a:r>
              <a:rPr lang="sv-SE" sz="300" dirty="0"/>
              <a:t>			</a:t>
            </a:r>
            <a:r>
              <a:rPr lang="sv-SE" sz="300" dirty="0" err="1"/>
              <a:t>eval</a:t>
            </a:r>
            <a:r>
              <a:rPr lang="sv-SE" sz="300" dirty="0"/>
              <a:t> ${CMDF1S2} &amp;&gt; &gt;(tee -a ${LOGFILE})</a:t>
            </a:r>
          </a:p>
          <a:p>
            <a:pPr marL="0" indent="0">
              <a:buNone/>
            </a:pPr>
            <a:endParaRPr lang="sv-SE" sz="300" dirty="0"/>
          </a:p>
          <a:p>
            <a:pPr marL="0" indent="0">
              <a:buNone/>
            </a:pPr>
            <a:r>
              <a:rPr lang="sv-SE" sz="300" dirty="0"/>
              <a:t>	# Copy the </a:t>
            </a:r>
            <a:r>
              <a:rPr lang="sv-SE" sz="300" dirty="0" err="1"/>
              <a:t>regenerated</a:t>
            </a:r>
            <a:r>
              <a:rPr lang="sv-SE" sz="300" dirty="0"/>
              <a:t> </a:t>
            </a:r>
            <a:r>
              <a:rPr lang="sv-SE" sz="300" dirty="0" err="1"/>
              <a:t>key</a:t>
            </a:r>
            <a:r>
              <a:rPr lang="sv-SE" sz="300" dirty="0"/>
              <a:t> to all </a:t>
            </a:r>
            <a:r>
              <a:rPr lang="sv-SE" sz="300" dirty="0" err="1"/>
              <a:t>known</a:t>
            </a:r>
            <a:r>
              <a:rPr lang="sv-SE" sz="300" dirty="0"/>
              <a:t> </a:t>
            </a:r>
            <a:r>
              <a:rPr lang="sv-SE" sz="300" dirty="0" err="1"/>
              <a:t>slaves</a:t>
            </a:r>
            <a:r>
              <a:rPr lang="sv-SE" sz="300" dirty="0"/>
              <a:t>.</a:t>
            </a:r>
          </a:p>
          <a:p>
            <a:pPr marL="0" indent="0">
              <a:buNone/>
            </a:pPr>
            <a:r>
              <a:rPr lang="sv-SE" sz="300" dirty="0"/>
              <a:t>	</a:t>
            </a:r>
            <a:r>
              <a:rPr lang="sv-SE" sz="300" dirty="0" err="1"/>
              <a:t>if</a:t>
            </a:r>
            <a:r>
              <a:rPr lang="sv-SE" sz="300" dirty="0"/>
              <a:t> [ "${SLAVE}" = "no" ] &amp;&amp; [ -r "${APPROOT}/</a:t>
            </a:r>
            <a:r>
              <a:rPr lang="sv-SE" sz="300" dirty="0" err="1"/>
              <a:t>conf</a:t>
            </a:r>
            <a:r>
              <a:rPr lang="sv-SE" sz="300" dirty="0"/>
              <a:t>/</a:t>
            </a:r>
            <a:r>
              <a:rPr lang="sv-SE" sz="300" dirty="0" err="1"/>
              <a:t>ha.slaves</a:t>
            </a:r>
            <a:r>
              <a:rPr lang="sv-SE" sz="300" dirty="0"/>
              <a:t>" ] &amp;&amp; [ $(wc -l &lt;"${APPROOT}/</a:t>
            </a:r>
            <a:r>
              <a:rPr lang="sv-SE" sz="300" dirty="0" err="1"/>
              <a:t>conf</a:t>
            </a:r>
            <a:r>
              <a:rPr lang="sv-SE" sz="300" dirty="0"/>
              <a:t>/</a:t>
            </a:r>
            <a:r>
              <a:rPr lang="sv-SE" sz="300" dirty="0" err="1"/>
              <a:t>ha.slaves</a:t>
            </a:r>
            <a:r>
              <a:rPr lang="sv-SE" sz="300" dirty="0"/>
              <a:t>") -</a:t>
            </a:r>
            <a:r>
              <a:rPr lang="sv-SE" sz="300" dirty="0" err="1"/>
              <a:t>gt</a:t>
            </a:r>
            <a:r>
              <a:rPr lang="sv-SE" sz="300" dirty="0"/>
              <a:t> 0 ]; </a:t>
            </a:r>
            <a:r>
              <a:rPr lang="sv-SE" sz="300" dirty="0" err="1"/>
              <a:t>then</a:t>
            </a:r>
            <a:endParaRPr lang="sv-SE" sz="300" dirty="0"/>
          </a:p>
          <a:p>
            <a:pPr marL="0" indent="0">
              <a:buNone/>
            </a:pPr>
            <a:r>
              <a:rPr lang="sv-SE" sz="300" dirty="0"/>
              <a:t>		for HOST in $(</a:t>
            </a:r>
            <a:r>
              <a:rPr lang="sv-SE" sz="300" dirty="0" err="1"/>
              <a:t>cat</a:t>
            </a:r>
            <a:r>
              <a:rPr lang="sv-SE" sz="300" dirty="0"/>
              <a:t> "${APPROOT}/</a:t>
            </a:r>
            <a:r>
              <a:rPr lang="sv-SE" sz="300" dirty="0" err="1"/>
              <a:t>conf</a:t>
            </a:r>
            <a:r>
              <a:rPr lang="sv-SE" sz="300" dirty="0"/>
              <a:t>/</a:t>
            </a:r>
            <a:r>
              <a:rPr lang="sv-SE" sz="300" dirty="0" err="1"/>
              <a:t>ha.slaves</a:t>
            </a:r>
            <a:r>
              <a:rPr lang="sv-SE" sz="300" dirty="0"/>
              <a:t>"); do</a:t>
            </a:r>
          </a:p>
          <a:p>
            <a:pPr marL="0" indent="0">
              <a:buNone/>
            </a:pPr>
            <a:r>
              <a:rPr lang="sv-SE" sz="300" dirty="0"/>
              <a:t>			</a:t>
            </a:r>
            <a:r>
              <a:rPr lang="sv-SE" sz="300" dirty="0" err="1"/>
              <a:t>if</a:t>
            </a:r>
            <a:r>
              <a:rPr lang="sv-SE" sz="300" dirty="0"/>
              <a:t> [ ! ${HOSTNAME} = ${HOST} ] &amp;&amp; $(</a:t>
            </a:r>
            <a:r>
              <a:rPr lang="sv-SE" sz="300" dirty="0" err="1"/>
              <a:t>ping</a:t>
            </a:r>
            <a:r>
              <a:rPr lang="sv-SE" sz="300" dirty="0"/>
              <a:t> -c 1 -q ${HOST} &gt;/</a:t>
            </a:r>
            <a:r>
              <a:rPr lang="sv-SE" sz="300" dirty="0" err="1"/>
              <a:t>dev</a:t>
            </a:r>
            <a:r>
              <a:rPr lang="sv-SE" sz="300" dirty="0"/>
              <a:t>/</a:t>
            </a:r>
            <a:r>
              <a:rPr lang="sv-SE" sz="300" dirty="0" err="1"/>
              <a:t>null</a:t>
            </a:r>
            <a:r>
              <a:rPr lang="sv-SE" sz="300" dirty="0"/>
              <a:t> 2&gt;&amp;1); </a:t>
            </a:r>
            <a:r>
              <a:rPr lang="sv-SE" sz="300" dirty="0" err="1"/>
              <a:t>then</a:t>
            </a:r>
            <a:endParaRPr lang="sv-SE" sz="300" dirty="0"/>
          </a:p>
          <a:p>
            <a:pPr marL="0" indent="0">
              <a:buNone/>
            </a:pPr>
            <a:r>
              <a:rPr lang="sv-SE" sz="300" dirty="0"/>
              <a:t>				</a:t>
            </a:r>
            <a:r>
              <a:rPr lang="sv-SE" sz="300" dirty="0" err="1"/>
              <a:t>scp</a:t>
            </a:r>
            <a:r>
              <a:rPr lang="sv-SE" sz="300" dirty="0"/>
              <a:t> -p -q "${IDP_HOME}"/</a:t>
            </a:r>
            <a:r>
              <a:rPr lang="sv-SE" sz="300" dirty="0" err="1"/>
              <a:t>credentials</a:t>
            </a:r>
            <a:r>
              <a:rPr lang="sv-SE" sz="300" dirty="0"/>
              <a:t>/sealer.* ${HOST}:"${IDP_HOME}/</a:t>
            </a:r>
            <a:r>
              <a:rPr lang="sv-SE" sz="300" dirty="0" err="1"/>
              <a:t>credentials</a:t>
            </a:r>
            <a:r>
              <a:rPr lang="sv-SE" sz="300" dirty="0"/>
              <a:t>/" &amp;&amp; \</a:t>
            </a:r>
          </a:p>
          <a:p>
            <a:pPr marL="0" indent="0">
              <a:buNone/>
            </a:pPr>
            <a:r>
              <a:rPr lang="sv-SE" sz="300" dirty="0"/>
              <a:t>					${ECHO} `date` "$$:Copy </a:t>
            </a:r>
            <a:r>
              <a:rPr lang="sv-SE" sz="300" dirty="0" err="1"/>
              <a:t>Secret</a:t>
            </a:r>
            <a:r>
              <a:rPr lang="sv-SE" sz="300" dirty="0"/>
              <a:t> </a:t>
            </a:r>
            <a:r>
              <a:rPr lang="sv-SE" sz="300" dirty="0" err="1"/>
              <a:t>Key</a:t>
            </a:r>
            <a:r>
              <a:rPr lang="sv-SE" sz="300" dirty="0"/>
              <a:t> to ${HOST}" &amp;&gt; &gt;(tee -a ${LOGFILE})</a:t>
            </a:r>
          </a:p>
          <a:p>
            <a:pPr marL="0" indent="0">
              <a:buNone/>
            </a:pPr>
            <a:r>
              <a:rPr lang="sv-SE" sz="300" dirty="0"/>
              <a:t>			fi</a:t>
            </a:r>
          </a:p>
          <a:p>
            <a:pPr marL="0" indent="0">
              <a:buNone/>
            </a:pPr>
            <a:r>
              <a:rPr lang="sv-SE" sz="300" dirty="0"/>
              <a:t>		</a:t>
            </a:r>
            <a:r>
              <a:rPr lang="sv-SE" sz="300" dirty="0" err="1"/>
              <a:t>done</a:t>
            </a:r>
            <a:endParaRPr lang="sv-SE" sz="300" dirty="0"/>
          </a:p>
          <a:p>
            <a:pPr marL="0" indent="0">
              <a:buNone/>
            </a:pPr>
            <a:r>
              <a:rPr lang="sv-SE" sz="300" dirty="0"/>
              <a:t>	fi</a:t>
            </a:r>
          </a:p>
          <a:p>
            <a:pPr marL="0" indent="0">
              <a:buNone/>
            </a:pPr>
            <a:endParaRPr lang="sv-SE" sz="300" dirty="0"/>
          </a:p>
          <a:p>
            <a:pPr marL="0" indent="0">
              <a:buNone/>
            </a:pPr>
            <a:r>
              <a:rPr lang="sv-SE" sz="300" dirty="0" err="1"/>
              <a:t>else</a:t>
            </a:r>
            <a:endParaRPr lang="sv-SE" sz="300" dirty="0"/>
          </a:p>
          <a:p>
            <a:pPr marL="0" indent="0">
              <a:buNone/>
            </a:pPr>
            <a:r>
              <a:rPr lang="sv-SE" sz="300" dirty="0"/>
              <a:t>	${ECHO} `date` "$$:I </a:t>
            </a:r>
            <a:r>
              <a:rPr lang="sv-SE" sz="300" dirty="0" err="1"/>
              <a:t>am</a:t>
            </a:r>
            <a:r>
              <a:rPr lang="sv-SE" sz="300" dirty="0"/>
              <a:t> a </a:t>
            </a:r>
            <a:r>
              <a:rPr lang="sv-SE" sz="300" dirty="0" err="1"/>
              <a:t>slave</a:t>
            </a:r>
            <a:r>
              <a:rPr lang="sv-SE" sz="300" dirty="0"/>
              <a:t>, </a:t>
            </a:r>
            <a:r>
              <a:rPr lang="sv-SE" sz="300" dirty="0" err="1"/>
              <a:t>passing</a:t>
            </a:r>
            <a:r>
              <a:rPr lang="sv-SE" sz="300" dirty="0"/>
              <a:t> by" &amp;&gt; &gt;(tee -a ${LOGFILE})</a:t>
            </a:r>
          </a:p>
          <a:p>
            <a:pPr marL="0" indent="0">
              <a:buNone/>
            </a:pPr>
            <a:r>
              <a:rPr lang="sv-SE" sz="300" dirty="0"/>
              <a:t>fi</a:t>
            </a:r>
          </a:p>
          <a:p>
            <a:pPr marL="0" indent="0">
              <a:buNone/>
            </a:pPr>
            <a:endParaRPr lang="sv-SE" sz="300" dirty="0"/>
          </a:p>
          <a:p>
            <a:pPr marL="0" indent="0">
              <a:buNone/>
            </a:pPr>
            <a:r>
              <a:rPr lang="sv-SE" sz="300" dirty="0"/>
              <a:t>${ECHO} `date` "$$:==================END=========" &amp;&gt; &gt;(tee -a ${LOGFILE})</a:t>
            </a:r>
          </a:p>
          <a:p>
            <a:pPr marL="0" indent="0">
              <a:buNone/>
            </a:pPr>
            <a:endParaRPr lang="sv-SE" sz="3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/>
              <a:t>/</a:t>
            </a:r>
            <a:r>
              <a:rPr lang="sv-SE" dirty="0" smtClean="0"/>
              <a:t>opt/idp-installer/bin/dailytasks.sh – ett förslag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1297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4451" y="2122318"/>
            <a:ext cx="10464796" cy="4525963"/>
          </a:xfrm>
        </p:spPr>
        <p:txBody>
          <a:bodyPr/>
          <a:lstStyle/>
          <a:p>
            <a:r>
              <a:rPr lang="sv-SE" dirty="0" smtClean="0"/>
              <a:t>Skapa följande katalog</a:t>
            </a:r>
          </a:p>
          <a:p>
            <a:pPr lvl="1"/>
            <a:r>
              <a:rPr lang="sv-SE" dirty="0"/>
              <a:t>/</a:t>
            </a:r>
            <a:r>
              <a:rPr lang="sv-SE" dirty="0" err="1" smtClean="0"/>
              <a:t>opt</a:t>
            </a:r>
            <a:r>
              <a:rPr lang="sv-SE" dirty="0" smtClean="0"/>
              <a:t>/</a:t>
            </a:r>
            <a:r>
              <a:rPr lang="sv-SE" dirty="0" err="1" smtClean="0"/>
              <a:t>idp-installer</a:t>
            </a:r>
            <a:r>
              <a:rPr lang="sv-SE" dirty="0" smtClean="0"/>
              <a:t>/</a:t>
            </a:r>
            <a:r>
              <a:rPr lang="sv-SE" dirty="0" err="1" smtClean="0"/>
              <a:t>conf</a:t>
            </a:r>
            <a:endParaRPr lang="sv-SE" dirty="0" smtClean="0"/>
          </a:p>
          <a:p>
            <a:r>
              <a:rPr lang="sv-SE" dirty="0" smtClean="0"/>
              <a:t>Skapa följande filer</a:t>
            </a:r>
          </a:p>
          <a:p>
            <a:pPr lvl="1"/>
            <a:r>
              <a:rPr lang="sv-SE" dirty="0"/>
              <a:t>/</a:t>
            </a:r>
            <a:r>
              <a:rPr lang="sv-SE" dirty="0" err="1" smtClean="0"/>
              <a:t>opt</a:t>
            </a:r>
            <a:r>
              <a:rPr lang="sv-SE" dirty="0" smtClean="0"/>
              <a:t>/</a:t>
            </a:r>
            <a:r>
              <a:rPr lang="sv-SE" dirty="0" err="1" smtClean="0"/>
              <a:t>idp-installer</a:t>
            </a:r>
            <a:r>
              <a:rPr lang="sv-SE" dirty="0" smtClean="0"/>
              <a:t>/</a:t>
            </a:r>
            <a:r>
              <a:rPr lang="sv-SE" dirty="0" err="1" smtClean="0"/>
              <a:t>conf</a:t>
            </a:r>
            <a:r>
              <a:rPr lang="sv-SE" dirty="0" smtClean="0"/>
              <a:t>/</a:t>
            </a:r>
            <a:r>
              <a:rPr lang="sv-SE" dirty="0" err="1" smtClean="0"/>
              <a:t>ha.master</a:t>
            </a:r>
            <a:endParaRPr lang="sv-SE" dirty="0" smtClean="0"/>
          </a:p>
          <a:p>
            <a:pPr lvl="2"/>
            <a:r>
              <a:rPr lang="sv-SE" dirty="0" smtClean="0"/>
              <a:t>Ska innehålla </a:t>
            </a:r>
            <a:r>
              <a:rPr lang="sv-SE" dirty="0" err="1" smtClean="0"/>
              <a:t>hostname</a:t>
            </a:r>
            <a:r>
              <a:rPr lang="sv-SE" dirty="0" smtClean="0"/>
              <a:t> på master-noden</a:t>
            </a:r>
            <a:endParaRPr lang="sv-SE" dirty="0"/>
          </a:p>
          <a:p>
            <a:pPr lvl="1"/>
            <a:r>
              <a:rPr lang="sv-SE" dirty="0"/>
              <a:t>/</a:t>
            </a:r>
            <a:r>
              <a:rPr lang="sv-SE" dirty="0" err="1" smtClean="0"/>
              <a:t>opt</a:t>
            </a:r>
            <a:r>
              <a:rPr lang="sv-SE" dirty="0" smtClean="0"/>
              <a:t>/</a:t>
            </a:r>
            <a:r>
              <a:rPr lang="sv-SE" dirty="0" err="1" smtClean="0"/>
              <a:t>idp-installer</a:t>
            </a:r>
            <a:r>
              <a:rPr lang="sv-SE" dirty="0" smtClean="0"/>
              <a:t>/</a:t>
            </a:r>
            <a:r>
              <a:rPr lang="sv-SE" dirty="0" err="1" smtClean="0"/>
              <a:t>conf</a:t>
            </a:r>
            <a:r>
              <a:rPr lang="sv-SE" dirty="0" smtClean="0"/>
              <a:t>/</a:t>
            </a:r>
            <a:r>
              <a:rPr lang="sv-SE" dirty="0" err="1" smtClean="0"/>
              <a:t>ha.slaves</a:t>
            </a:r>
            <a:endParaRPr lang="sv-SE" dirty="0" smtClean="0"/>
          </a:p>
          <a:p>
            <a:pPr lvl="2"/>
            <a:r>
              <a:rPr lang="sv-SE" dirty="0"/>
              <a:t>Ska </a:t>
            </a:r>
            <a:r>
              <a:rPr lang="sv-SE" dirty="0" smtClean="0"/>
              <a:t>innehålla </a:t>
            </a:r>
            <a:r>
              <a:rPr lang="sv-SE" dirty="0" err="1"/>
              <a:t>hostname</a:t>
            </a:r>
            <a:r>
              <a:rPr lang="sv-SE" dirty="0"/>
              <a:t> på </a:t>
            </a:r>
            <a:r>
              <a:rPr lang="sv-SE" dirty="0" smtClean="0"/>
              <a:t>alla slav-noder, en per rad</a:t>
            </a:r>
            <a:endParaRPr lang="sv-SE" dirty="0"/>
          </a:p>
          <a:p>
            <a:r>
              <a:rPr lang="sv-SE" dirty="0" smtClean="0"/>
              <a:t>Ändra på </a:t>
            </a:r>
            <a:r>
              <a:rPr lang="sv-SE" dirty="0" err="1" smtClean="0"/>
              <a:t>cron</a:t>
            </a:r>
            <a:r>
              <a:rPr lang="sv-SE" dirty="0" smtClean="0"/>
              <a:t>-jobbet för dailytasks.sh på samtliga slav-noder så att det körs 23:30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opt/idp-installer/bin/dailytasks.sh – ett förslag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4400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655" y="2096918"/>
            <a:ext cx="7790388" cy="4656406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0627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Starta med en fungerande IDP installerad med </a:t>
            </a:r>
            <a:r>
              <a:rPr lang="sv-SE" dirty="0" err="1" smtClean="0"/>
              <a:t>install</a:t>
            </a:r>
            <a:r>
              <a:rPr lang="sv-SE" dirty="0" smtClean="0"/>
              <a:t>-scriptet</a:t>
            </a:r>
          </a:p>
          <a:p>
            <a:r>
              <a:rPr lang="sv-SE" dirty="0" smtClean="0"/>
              <a:t>Installera en till nod med </a:t>
            </a:r>
            <a:r>
              <a:rPr lang="sv-SE" dirty="0" err="1" smtClean="0"/>
              <a:t>install</a:t>
            </a:r>
            <a:r>
              <a:rPr lang="sv-SE" dirty="0" smtClean="0"/>
              <a:t>-scriptet med samma </a:t>
            </a:r>
            <a:r>
              <a:rPr lang="sv-SE" dirty="0" err="1" smtClean="0"/>
              <a:t>install-conf</a:t>
            </a:r>
            <a:r>
              <a:rPr lang="sv-SE" dirty="0" smtClean="0"/>
              <a:t> som tidigare nod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v-SE" dirty="0" err="1"/>
              <a:t>JPAStorage</a:t>
            </a:r>
            <a:endParaRPr lang="sv-SE" dirty="0"/>
          </a:p>
          <a:p>
            <a:pPr>
              <a:buFont typeface="Wingdings" panose="05000000000000000000" pitchFamily="2" charset="2"/>
              <a:buChar char="Ø"/>
            </a:pPr>
            <a:r>
              <a:rPr lang="sv-SE" dirty="0"/>
              <a:t>Sätt upp MASTER-MASTER replikering i </a:t>
            </a:r>
            <a:r>
              <a:rPr lang="sv-SE" dirty="0" err="1"/>
              <a:t>MySQL</a:t>
            </a:r>
            <a:endParaRPr lang="sv-SE" dirty="0"/>
          </a:p>
          <a:p>
            <a:pPr lvl="1"/>
            <a:r>
              <a:rPr lang="sv-SE" dirty="0"/>
              <a:t>Alternativt använd en fristående redundant databas</a:t>
            </a:r>
          </a:p>
          <a:p>
            <a:pPr lvl="1"/>
            <a:r>
              <a:rPr lang="sv-SE" dirty="0"/>
              <a:t>Används en annan databas än </a:t>
            </a:r>
            <a:r>
              <a:rPr lang="sv-SE" dirty="0" err="1"/>
              <a:t>MySQL</a:t>
            </a:r>
            <a:r>
              <a:rPr lang="sv-SE" dirty="0"/>
              <a:t> behöver drivern ändras i </a:t>
            </a:r>
            <a:r>
              <a:rPr lang="sv-SE" dirty="0" err="1"/>
              <a:t>confen</a:t>
            </a:r>
            <a:endParaRPr lang="sv-SE" dirty="0"/>
          </a:p>
          <a:p>
            <a:pPr>
              <a:buFont typeface="Wingdings" panose="05000000000000000000" pitchFamily="2" charset="2"/>
              <a:buChar char="Ø"/>
            </a:pPr>
            <a:r>
              <a:rPr lang="sv-SE" dirty="0" err="1"/>
              <a:t>Sync</a:t>
            </a:r>
            <a:r>
              <a:rPr lang="sv-SE" dirty="0"/>
              <a:t> av </a:t>
            </a:r>
            <a:r>
              <a:rPr lang="sv-SE" dirty="0" err="1" smtClean="0"/>
              <a:t>sealer.jks</a:t>
            </a:r>
            <a:endParaRPr lang="sv-S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Shibboleth</a:t>
            </a:r>
            <a:r>
              <a:rPr lang="sv-SE" dirty="0" smtClean="0"/>
              <a:t> IDPv3 - HA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4119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4451" y="2122318"/>
            <a:ext cx="10464796" cy="4525963"/>
          </a:xfrm>
        </p:spPr>
        <p:txBody>
          <a:bodyPr/>
          <a:lstStyle/>
          <a:p>
            <a:r>
              <a:rPr lang="sv-SE" dirty="0" err="1"/>
              <a:t>Bonecp</a:t>
            </a:r>
            <a:endParaRPr lang="sv-SE" dirty="0"/>
          </a:p>
          <a:p>
            <a:pPr lvl="1"/>
            <a:r>
              <a:rPr lang="sv-SE" sz="1600" dirty="0"/>
              <a:t>http://repo1.maven.org/maven2/com/jolbox/bonecp/0.8.0.RELEASE/bonecp-0.8.0.RELEASE.jar</a:t>
            </a:r>
            <a:endParaRPr lang="sv-SE" sz="1600" dirty="0" smtClean="0"/>
          </a:p>
          <a:p>
            <a:r>
              <a:rPr lang="sv-SE" dirty="0" err="1"/>
              <a:t>HikariCP</a:t>
            </a:r>
            <a:endParaRPr lang="sv-SE" dirty="0"/>
          </a:p>
          <a:p>
            <a:pPr lvl="1"/>
            <a:r>
              <a:rPr lang="sv-SE" sz="1600" dirty="0"/>
              <a:t>http://search.maven.org/remotecontent?filepath=com/zaxxer/HikariCP/2.4.3/HikariCP-2.4.3.jar</a:t>
            </a:r>
            <a:endParaRPr lang="sv-SE" sz="1600" dirty="0" smtClean="0"/>
          </a:p>
          <a:p>
            <a:r>
              <a:rPr lang="sv-SE" dirty="0" err="1" smtClean="0"/>
              <a:t>Tomcat-jdbc</a:t>
            </a:r>
            <a:endParaRPr lang="sv-SE" dirty="0" smtClean="0"/>
          </a:p>
          <a:p>
            <a:pPr lvl="1"/>
            <a:r>
              <a:rPr lang="sv-SE" sz="1600" dirty="0"/>
              <a:t>http://apache.mirrors.spacedump.net/tomcat/tomcat-7/v7.0.68/bin/apache-tomcat-7.0.68.tar.gz</a:t>
            </a:r>
            <a:endParaRPr lang="sv-SE" sz="1600" dirty="0" smtClean="0"/>
          </a:p>
          <a:p>
            <a:pPr lvl="1"/>
            <a:r>
              <a:rPr lang="sv-SE" sz="1600" dirty="0" smtClean="0"/>
              <a:t>apache-tomcat-7.0.68/</a:t>
            </a:r>
            <a:r>
              <a:rPr lang="sv-SE" sz="1600" dirty="0" err="1" smtClean="0"/>
              <a:t>lib</a:t>
            </a:r>
            <a:r>
              <a:rPr lang="sv-SE" sz="1600" dirty="0" smtClean="0"/>
              <a:t>/tomcat-jdbc.jar</a:t>
            </a:r>
          </a:p>
          <a:p>
            <a:r>
              <a:rPr lang="sv-SE" dirty="0"/>
              <a:t>orm.xml</a:t>
            </a:r>
          </a:p>
          <a:p>
            <a:pPr lvl="1"/>
            <a:r>
              <a:rPr lang="sv-SE" sz="1600" dirty="0"/>
              <a:t>https://www.switch.ch/aai/guides/idp/installation/orm.xml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Depends</a:t>
            </a:r>
            <a:r>
              <a:rPr lang="sv-SE" dirty="0" smtClean="0"/>
              <a:t> för </a:t>
            </a:r>
            <a:r>
              <a:rPr lang="sv-SE" dirty="0" err="1" smtClean="0"/>
              <a:t>JPAStorage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183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4451" y="2122318"/>
            <a:ext cx="10464796" cy="4525963"/>
          </a:xfrm>
        </p:spPr>
        <p:txBody>
          <a:bodyPr/>
          <a:lstStyle/>
          <a:p>
            <a:r>
              <a:rPr lang="sv-SE" dirty="0" smtClean="0"/>
              <a:t>Lägg till följande </a:t>
            </a:r>
            <a:r>
              <a:rPr lang="sv-SE" dirty="0" err="1" smtClean="0"/>
              <a:t>beans</a:t>
            </a:r>
            <a:r>
              <a:rPr lang="sv-SE" dirty="0" smtClean="0"/>
              <a:t> </a:t>
            </a:r>
            <a:r>
              <a:rPr lang="sv-SE" dirty="0"/>
              <a:t>mot</a:t>
            </a:r>
            <a:r>
              <a:rPr lang="sv-SE" dirty="0" smtClean="0"/>
              <a:t> slutet av global.xml</a:t>
            </a:r>
          </a:p>
          <a:p>
            <a:pPr lvl="1"/>
            <a:r>
              <a:rPr lang="sv-SE" dirty="0" smtClean="0"/>
              <a:t>Uppdatera </a:t>
            </a:r>
            <a:r>
              <a:rPr lang="sv-SE" dirty="0"/>
              <a:t>lösenordet</a:t>
            </a:r>
            <a:r>
              <a:rPr lang="sv-SE" dirty="0" smtClean="0"/>
              <a:t> för databasanvändaren på sista raden</a:t>
            </a:r>
          </a:p>
          <a:p>
            <a:pPr marL="0" indent="0">
              <a:buNone/>
            </a:pPr>
            <a:endParaRPr lang="sv-SE" sz="900" dirty="0" smtClean="0"/>
          </a:p>
          <a:p>
            <a:pPr marL="0" indent="0">
              <a:buNone/>
            </a:pPr>
            <a:r>
              <a:rPr lang="sv-SE" sz="800" dirty="0" smtClean="0"/>
              <a:t>&lt;</a:t>
            </a:r>
            <a:r>
              <a:rPr lang="sv-SE" sz="800" dirty="0" err="1"/>
              <a:t>bean</a:t>
            </a:r>
            <a:r>
              <a:rPr lang="sv-SE" sz="800" dirty="0"/>
              <a:t> id="</a:t>
            </a:r>
            <a:r>
              <a:rPr lang="sv-SE" sz="800" dirty="0" err="1"/>
              <a:t>shibboleth.JPAStorageService</a:t>
            </a:r>
            <a:r>
              <a:rPr lang="sv-SE" sz="800" dirty="0" smtClean="0"/>
              <a:t>" </a:t>
            </a:r>
            <a:r>
              <a:rPr lang="sv-SE" sz="800" dirty="0" err="1"/>
              <a:t>class</a:t>
            </a:r>
            <a:r>
              <a:rPr lang="sv-SE" sz="800" dirty="0"/>
              <a:t>="</a:t>
            </a:r>
            <a:r>
              <a:rPr lang="sv-SE" sz="800" dirty="0" err="1"/>
              <a:t>org.opensaml.storage.impl.JPAStorageService</a:t>
            </a:r>
            <a:r>
              <a:rPr lang="sv-SE" sz="800" dirty="0"/>
              <a:t>"</a:t>
            </a:r>
          </a:p>
          <a:p>
            <a:pPr marL="0" indent="0">
              <a:buNone/>
            </a:pPr>
            <a:r>
              <a:rPr lang="sv-SE" sz="800" dirty="0"/>
              <a:t> </a:t>
            </a:r>
            <a:r>
              <a:rPr lang="sv-SE" sz="800" dirty="0" smtClean="0"/>
              <a:t>       p:cleanupInterval</a:t>
            </a:r>
            <a:r>
              <a:rPr lang="sv-SE" sz="800" dirty="0"/>
              <a:t>="%{idp.storage.cleanupInterval:PT10M</a:t>
            </a:r>
            <a:r>
              <a:rPr lang="sv-SE" sz="800" dirty="0" smtClean="0"/>
              <a:t>}" </a:t>
            </a:r>
            <a:r>
              <a:rPr lang="sv-SE" sz="800" dirty="0"/>
              <a:t>c:factory-ref="shibboleth.JPAStorageService.EntityManagerFactory" </a:t>
            </a:r>
            <a:r>
              <a:rPr lang="sv-SE" sz="800" dirty="0" smtClean="0"/>
              <a:t>/&gt;</a:t>
            </a:r>
            <a:endParaRPr lang="sv-SE" sz="800" dirty="0"/>
          </a:p>
          <a:p>
            <a:pPr marL="0" indent="0">
              <a:buNone/>
            </a:pPr>
            <a:r>
              <a:rPr lang="sv-SE" sz="800" dirty="0" smtClean="0"/>
              <a:t>&lt;</a:t>
            </a:r>
            <a:r>
              <a:rPr lang="sv-SE" sz="800" dirty="0" err="1"/>
              <a:t>bean</a:t>
            </a:r>
            <a:r>
              <a:rPr lang="sv-SE" sz="800" dirty="0"/>
              <a:t> id="</a:t>
            </a:r>
            <a:r>
              <a:rPr lang="sv-SE" sz="800" dirty="0" err="1"/>
              <a:t>shibboleth.JPAStorageService.EntityManagerFactory</a:t>
            </a:r>
            <a:r>
              <a:rPr lang="sv-SE" sz="800" dirty="0" smtClean="0"/>
              <a:t>" </a:t>
            </a:r>
            <a:r>
              <a:rPr lang="sv-SE" sz="800" dirty="0" err="1" smtClean="0"/>
              <a:t>class</a:t>
            </a:r>
            <a:r>
              <a:rPr lang="sv-SE" sz="800" dirty="0"/>
              <a:t>="org.springframework.orm.jpa.LocalContainerEntityManagerFactoryBean"&gt;</a:t>
            </a:r>
          </a:p>
          <a:p>
            <a:pPr marL="0" indent="0">
              <a:buNone/>
            </a:pPr>
            <a:r>
              <a:rPr lang="sv-SE" sz="800" dirty="0" smtClean="0"/>
              <a:t>    &lt;</a:t>
            </a:r>
            <a:r>
              <a:rPr lang="sv-SE" sz="800" dirty="0" err="1"/>
              <a:t>property</a:t>
            </a:r>
            <a:r>
              <a:rPr lang="sv-SE" sz="800" dirty="0"/>
              <a:t> </a:t>
            </a:r>
            <a:r>
              <a:rPr lang="sv-SE" sz="800" dirty="0" err="1"/>
              <a:t>name</a:t>
            </a:r>
            <a:r>
              <a:rPr lang="sv-SE" sz="800" dirty="0"/>
              <a:t>="</a:t>
            </a:r>
            <a:r>
              <a:rPr lang="sv-SE" sz="800" dirty="0" err="1"/>
              <a:t>persistenceUnitName</a:t>
            </a:r>
            <a:r>
              <a:rPr lang="sv-SE" sz="800" dirty="0"/>
              <a:t>" </a:t>
            </a:r>
            <a:r>
              <a:rPr lang="sv-SE" sz="800" dirty="0" err="1"/>
              <a:t>value</a:t>
            </a:r>
            <a:r>
              <a:rPr lang="sv-SE" sz="800" dirty="0"/>
              <a:t>="</a:t>
            </a:r>
            <a:r>
              <a:rPr lang="sv-SE" sz="800" dirty="0" err="1"/>
              <a:t>storageservice</a:t>
            </a:r>
            <a:r>
              <a:rPr lang="sv-SE" sz="800" dirty="0"/>
              <a:t>" /&gt;</a:t>
            </a:r>
          </a:p>
          <a:p>
            <a:pPr marL="0" indent="0">
              <a:buNone/>
            </a:pPr>
            <a:r>
              <a:rPr lang="sv-SE" sz="800" dirty="0" smtClean="0"/>
              <a:t>    &lt;</a:t>
            </a:r>
            <a:r>
              <a:rPr lang="sv-SE" sz="800" dirty="0" err="1"/>
              <a:t>property</a:t>
            </a:r>
            <a:r>
              <a:rPr lang="sv-SE" sz="800" dirty="0"/>
              <a:t> </a:t>
            </a:r>
            <a:r>
              <a:rPr lang="sv-SE" sz="800" dirty="0" err="1"/>
              <a:t>name</a:t>
            </a:r>
            <a:r>
              <a:rPr lang="sv-SE" sz="800" dirty="0"/>
              <a:t>="</a:t>
            </a:r>
            <a:r>
              <a:rPr lang="sv-SE" sz="800" dirty="0" err="1"/>
              <a:t>packagesToScan</a:t>
            </a:r>
            <a:r>
              <a:rPr lang="sv-SE" sz="800" dirty="0"/>
              <a:t>" </a:t>
            </a:r>
            <a:r>
              <a:rPr lang="sv-SE" sz="800" dirty="0" err="1"/>
              <a:t>value</a:t>
            </a:r>
            <a:r>
              <a:rPr lang="sv-SE" sz="800" dirty="0"/>
              <a:t>="</a:t>
            </a:r>
            <a:r>
              <a:rPr lang="sv-SE" sz="800" dirty="0" err="1"/>
              <a:t>org.opensaml.storage.impl</a:t>
            </a:r>
            <a:r>
              <a:rPr lang="sv-SE" sz="800" dirty="0"/>
              <a:t>" /&gt;</a:t>
            </a:r>
          </a:p>
          <a:p>
            <a:pPr marL="0" indent="0">
              <a:buNone/>
            </a:pPr>
            <a:r>
              <a:rPr lang="sv-SE" sz="800" dirty="0" smtClean="0"/>
              <a:t>    &lt;</a:t>
            </a:r>
            <a:r>
              <a:rPr lang="sv-SE" sz="800" dirty="0" err="1"/>
              <a:t>property</a:t>
            </a:r>
            <a:r>
              <a:rPr lang="sv-SE" sz="800" dirty="0"/>
              <a:t> </a:t>
            </a:r>
            <a:r>
              <a:rPr lang="sv-SE" sz="800" dirty="0" err="1"/>
              <a:t>name</a:t>
            </a:r>
            <a:r>
              <a:rPr lang="sv-SE" sz="800" dirty="0"/>
              <a:t>="</a:t>
            </a:r>
            <a:r>
              <a:rPr lang="sv-SE" sz="800" dirty="0" err="1"/>
              <a:t>dataSource</a:t>
            </a:r>
            <a:r>
              <a:rPr lang="sv-SE" sz="800" dirty="0"/>
              <a:t>" ref="</a:t>
            </a:r>
            <a:r>
              <a:rPr lang="sv-SE" sz="800" dirty="0" err="1"/>
              <a:t>shibboleth.JPAStorageService.DataSource</a:t>
            </a:r>
            <a:r>
              <a:rPr lang="sv-SE" sz="800" dirty="0"/>
              <a:t>" /&gt;</a:t>
            </a:r>
          </a:p>
          <a:p>
            <a:pPr marL="0" indent="0">
              <a:buNone/>
            </a:pPr>
            <a:r>
              <a:rPr lang="sv-SE" sz="800" dirty="0" smtClean="0"/>
              <a:t>    &lt;</a:t>
            </a:r>
            <a:r>
              <a:rPr lang="sv-SE" sz="800" dirty="0" err="1"/>
              <a:t>property</a:t>
            </a:r>
            <a:r>
              <a:rPr lang="sv-SE" sz="800" dirty="0"/>
              <a:t> </a:t>
            </a:r>
            <a:r>
              <a:rPr lang="sv-SE" sz="800" dirty="0" err="1"/>
              <a:t>name</a:t>
            </a:r>
            <a:r>
              <a:rPr lang="sv-SE" sz="800" dirty="0"/>
              <a:t>="</a:t>
            </a:r>
            <a:r>
              <a:rPr lang="sv-SE" sz="800" dirty="0" err="1"/>
              <a:t>jpaVendorAdapter</a:t>
            </a:r>
            <a:r>
              <a:rPr lang="sv-SE" sz="800" dirty="0"/>
              <a:t>" ref="</a:t>
            </a:r>
            <a:r>
              <a:rPr lang="sv-SE" sz="800" dirty="0" err="1"/>
              <a:t>shibboleth.JPAStorageService.JPAVendorAdapter</a:t>
            </a:r>
            <a:r>
              <a:rPr lang="sv-SE" sz="800" dirty="0"/>
              <a:t>" /&gt;</a:t>
            </a:r>
          </a:p>
          <a:p>
            <a:pPr marL="0" indent="0">
              <a:buNone/>
            </a:pPr>
            <a:r>
              <a:rPr lang="sv-SE" sz="800" dirty="0" smtClean="0"/>
              <a:t>    &lt;</a:t>
            </a:r>
            <a:r>
              <a:rPr lang="sv-SE" sz="800" dirty="0" err="1"/>
              <a:t>property</a:t>
            </a:r>
            <a:r>
              <a:rPr lang="sv-SE" sz="800" dirty="0"/>
              <a:t> </a:t>
            </a:r>
            <a:r>
              <a:rPr lang="sv-SE" sz="800" dirty="0" err="1"/>
              <a:t>name</a:t>
            </a:r>
            <a:r>
              <a:rPr lang="sv-SE" sz="800" dirty="0"/>
              <a:t>="</a:t>
            </a:r>
            <a:r>
              <a:rPr lang="sv-SE" sz="800" dirty="0" err="1"/>
              <a:t>jpaDialect</a:t>
            </a:r>
            <a:r>
              <a:rPr lang="sv-SE" sz="800" dirty="0"/>
              <a:t>"&gt;</a:t>
            </a:r>
          </a:p>
          <a:p>
            <a:pPr marL="0" indent="0">
              <a:buNone/>
            </a:pPr>
            <a:r>
              <a:rPr lang="sv-SE" sz="800" dirty="0" smtClean="0"/>
              <a:t>        &lt;</a:t>
            </a:r>
            <a:r>
              <a:rPr lang="sv-SE" sz="800" dirty="0" err="1"/>
              <a:t>bean</a:t>
            </a:r>
            <a:r>
              <a:rPr lang="sv-SE" sz="800" dirty="0"/>
              <a:t> </a:t>
            </a:r>
            <a:r>
              <a:rPr lang="sv-SE" sz="800" dirty="0" err="1"/>
              <a:t>class</a:t>
            </a:r>
            <a:r>
              <a:rPr lang="sv-SE" sz="800" dirty="0"/>
              <a:t>="</a:t>
            </a:r>
            <a:r>
              <a:rPr lang="sv-SE" sz="800" dirty="0" err="1"/>
              <a:t>org.springframework.orm.jpa.vendor.HibernateJpaDialect</a:t>
            </a:r>
            <a:r>
              <a:rPr lang="sv-SE" sz="800" dirty="0"/>
              <a:t>" /&gt;</a:t>
            </a:r>
          </a:p>
          <a:p>
            <a:pPr marL="0" indent="0">
              <a:buNone/>
            </a:pPr>
            <a:r>
              <a:rPr lang="sv-SE" sz="800" dirty="0" smtClean="0"/>
              <a:t>    &lt;/</a:t>
            </a:r>
            <a:r>
              <a:rPr lang="sv-SE" sz="800" dirty="0" err="1"/>
              <a:t>property</a:t>
            </a:r>
            <a:r>
              <a:rPr lang="sv-SE" sz="800" dirty="0"/>
              <a:t>&gt;</a:t>
            </a:r>
          </a:p>
          <a:p>
            <a:pPr marL="0" indent="0">
              <a:buNone/>
            </a:pPr>
            <a:r>
              <a:rPr lang="sv-SE" sz="800" dirty="0" smtClean="0"/>
              <a:t>&lt;/</a:t>
            </a:r>
            <a:r>
              <a:rPr lang="sv-SE" sz="800" dirty="0" err="1"/>
              <a:t>bean</a:t>
            </a:r>
            <a:r>
              <a:rPr lang="sv-SE" sz="800" dirty="0" smtClean="0"/>
              <a:t>&gt;</a:t>
            </a:r>
            <a:endParaRPr lang="sv-SE" sz="800" dirty="0"/>
          </a:p>
          <a:p>
            <a:pPr marL="0" indent="0">
              <a:buNone/>
            </a:pPr>
            <a:r>
              <a:rPr lang="sv-SE" sz="800" dirty="0" smtClean="0"/>
              <a:t>&lt;</a:t>
            </a:r>
            <a:r>
              <a:rPr lang="sv-SE" sz="800" dirty="0" err="1"/>
              <a:t>bean</a:t>
            </a:r>
            <a:r>
              <a:rPr lang="sv-SE" sz="800" dirty="0"/>
              <a:t> id="</a:t>
            </a:r>
            <a:r>
              <a:rPr lang="sv-SE" sz="800" dirty="0" err="1" smtClean="0"/>
              <a:t>shibboleth.JPAStorageService.JPAVendorAdapter</a:t>
            </a:r>
            <a:r>
              <a:rPr lang="sv-SE" sz="800" dirty="0" smtClean="0"/>
              <a:t>” </a:t>
            </a:r>
            <a:r>
              <a:rPr lang="sv-SE" sz="800" dirty="0" err="1" smtClean="0"/>
              <a:t>class</a:t>
            </a:r>
            <a:r>
              <a:rPr lang="sv-SE" sz="800" dirty="0"/>
              <a:t>="</a:t>
            </a:r>
            <a:r>
              <a:rPr lang="sv-SE" sz="800" dirty="0" err="1"/>
              <a:t>org.springframework.orm.jpa.vendor.HibernateJpaVendorAdapter</a:t>
            </a:r>
            <a:r>
              <a:rPr lang="sv-SE" sz="800" dirty="0"/>
              <a:t>"&gt;</a:t>
            </a:r>
          </a:p>
          <a:p>
            <a:pPr marL="0" indent="0">
              <a:buNone/>
            </a:pPr>
            <a:r>
              <a:rPr lang="sv-SE" sz="800" dirty="0" smtClean="0"/>
              <a:t>    &lt;</a:t>
            </a:r>
            <a:r>
              <a:rPr lang="sv-SE" sz="800" dirty="0" err="1"/>
              <a:t>property</a:t>
            </a:r>
            <a:r>
              <a:rPr lang="sv-SE" sz="800" dirty="0"/>
              <a:t> </a:t>
            </a:r>
            <a:r>
              <a:rPr lang="sv-SE" sz="800" dirty="0" err="1"/>
              <a:t>name</a:t>
            </a:r>
            <a:r>
              <a:rPr lang="sv-SE" sz="800" dirty="0"/>
              <a:t>="</a:t>
            </a:r>
            <a:r>
              <a:rPr lang="sv-SE" sz="800" dirty="0" err="1"/>
              <a:t>database</a:t>
            </a:r>
            <a:r>
              <a:rPr lang="sv-SE" sz="800" dirty="0"/>
              <a:t>" </a:t>
            </a:r>
            <a:r>
              <a:rPr lang="sv-SE" sz="800" dirty="0" err="1"/>
              <a:t>value</a:t>
            </a:r>
            <a:r>
              <a:rPr lang="sv-SE" sz="800" dirty="0"/>
              <a:t>="MYSQL" /&gt;</a:t>
            </a:r>
          </a:p>
          <a:p>
            <a:pPr marL="0" indent="0">
              <a:buNone/>
            </a:pPr>
            <a:r>
              <a:rPr lang="sv-SE" sz="800" dirty="0" smtClean="0"/>
              <a:t>&lt;/</a:t>
            </a:r>
            <a:r>
              <a:rPr lang="sv-SE" sz="800" dirty="0" err="1"/>
              <a:t>bean</a:t>
            </a:r>
            <a:r>
              <a:rPr lang="sv-SE" sz="800" dirty="0"/>
              <a:t>&gt;</a:t>
            </a:r>
          </a:p>
          <a:p>
            <a:pPr marL="0" indent="0">
              <a:buNone/>
            </a:pPr>
            <a:r>
              <a:rPr lang="sv-SE" sz="800" dirty="0" smtClean="0"/>
              <a:t>&lt;</a:t>
            </a:r>
            <a:r>
              <a:rPr lang="sv-SE" sz="800" dirty="0" err="1"/>
              <a:t>bean</a:t>
            </a:r>
            <a:r>
              <a:rPr lang="sv-SE" sz="800" dirty="0"/>
              <a:t> id="</a:t>
            </a:r>
            <a:r>
              <a:rPr lang="sv-SE" sz="800" dirty="0" err="1"/>
              <a:t>shibboleth.JPAStorageService.DataSource</a:t>
            </a:r>
            <a:r>
              <a:rPr lang="sv-SE" sz="800" dirty="0"/>
              <a:t>"</a:t>
            </a:r>
          </a:p>
          <a:p>
            <a:pPr marL="0" indent="0">
              <a:buNone/>
            </a:pPr>
            <a:r>
              <a:rPr lang="sv-SE" sz="800" dirty="0" smtClean="0"/>
              <a:t>    </a:t>
            </a:r>
            <a:r>
              <a:rPr lang="sv-SE" sz="800" dirty="0" err="1" smtClean="0"/>
              <a:t>class</a:t>
            </a:r>
            <a:r>
              <a:rPr lang="sv-SE" sz="800" dirty="0"/>
              <a:t>="</a:t>
            </a:r>
            <a:r>
              <a:rPr lang="sv-SE" sz="800" dirty="0" err="1"/>
              <a:t>com.zaxxer.hikari.HikariDataSource</a:t>
            </a:r>
            <a:r>
              <a:rPr lang="sv-SE" sz="800" dirty="0"/>
              <a:t>" </a:t>
            </a:r>
            <a:r>
              <a:rPr lang="sv-SE" sz="800" dirty="0" err="1"/>
              <a:t>destroy-method</a:t>
            </a:r>
            <a:r>
              <a:rPr lang="sv-SE" sz="800" dirty="0"/>
              <a:t>="</a:t>
            </a:r>
            <a:r>
              <a:rPr lang="sv-SE" sz="800" dirty="0" err="1"/>
              <a:t>close</a:t>
            </a:r>
            <a:r>
              <a:rPr lang="sv-SE" sz="800" dirty="0"/>
              <a:t>" </a:t>
            </a:r>
            <a:r>
              <a:rPr lang="sv-SE" sz="800" dirty="0" err="1"/>
              <a:t>lazy-init</a:t>
            </a:r>
            <a:r>
              <a:rPr lang="sv-SE" sz="800" dirty="0"/>
              <a:t>="</a:t>
            </a:r>
            <a:r>
              <a:rPr lang="sv-SE" sz="800" dirty="0" err="1"/>
              <a:t>true</a:t>
            </a:r>
            <a:r>
              <a:rPr lang="sv-SE" sz="800" dirty="0"/>
              <a:t>"</a:t>
            </a:r>
          </a:p>
          <a:p>
            <a:pPr marL="0" indent="0">
              <a:buNone/>
            </a:pPr>
            <a:r>
              <a:rPr lang="sv-SE" sz="800" dirty="0" smtClean="0"/>
              <a:t>    p:driverClassName</a:t>
            </a:r>
            <a:r>
              <a:rPr lang="sv-SE" sz="800" dirty="0"/>
              <a:t>="</a:t>
            </a:r>
            <a:r>
              <a:rPr lang="sv-SE" sz="800" dirty="0" smtClean="0"/>
              <a:t>com.mysql.jdbc.Driver”</a:t>
            </a:r>
          </a:p>
          <a:p>
            <a:pPr marL="0" indent="0">
              <a:buNone/>
            </a:pPr>
            <a:r>
              <a:rPr lang="sv-SE" sz="800" dirty="0" smtClean="0"/>
              <a:t>    p:jdbcUrl</a:t>
            </a:r>
            <a:r>
              <a:rPr lang="sv-SE" sz="800" dirty="0"/>
              <a:t>="jdbc:mysql://</a:t>
            </a:r>
            <a:r>
              <a:rPr lang="sv-SE" sz="800" dirty="0" smtClean="0"/>
              <a:t>127.0.0.1:3306/shibboleth?autoReconnect=true&amp;amp;localSocketAddress=127.0.0.1&amp;amp;connectTimeout=1800&amp;amp;initialTimeout=2&amp;amp;logSlowQueries=true&amp;amp;autoReconnectForPools=true”</a:t>
            </a:r>
          </a:p>
          <a:p>
            <a:pPr marL="0" indent="0">
              <a:buNone/>
            </a:pPr>
            <a:r>
              <a:rPr lang="sv-SE" sz="800" dirty="0" smtClean="0"/>
              <a:t>    p:username</a:t>
            </a:r>
            <a:r>
              <a:rPr lang="sv-SE" sz="800" dirty="0"/>
              <a:t>="shibboleth"</a:t>
            </a:r>
          </a:p>
          <a:p>
            <a:pPr marL="0" indent="0">
              <a:buNone/>
            </a:pPr>
            <a:r>
              <a:rPr lang="sv-SE" sz="800" dirty="0" smtClean="0"/>
              <a:t>    p:password</a:t>
            </a:r>
            <a:r>
              <a:rPr lang="sv-SE" sz="800" dirty="0"/>
              <a:t>="p@ssw0rd" /&gt;</a:t>
            </a:r>
            <a:endParaRPr lang="sv-SE" sz="8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Lägga till </a:t>
            </a:r>
            <a:r>
              <a:rPr lang="sv-SE" dirty="0" err="1" smtClean="0"/>
              <a:t>depends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6316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4451" y="2122318"/>
            <a:ext cx="10464796" cy="4525963"/>
          </a:xfrm>
        </p:spPr>
        <p:txBody>
          <a:bodyPr/>
          <a:lstStyle/>
          <a:p>
            <a:r>
              <a:rPr lang="sv-SE" dirty="0" smtClean="0"/>
              <a:t>Lägg de nerladdade </a:t>
            </a:r>
            <a:r>
              <a:rPr lang="sv-SE" dirty="0" err="1" smtClean="0"/>
              <a:t>jar</a:t>
            </a:r>
            <a:r>
              <a:rPr lang="sv-SE" dirty="0" smtClean="0"/>
              <a:t>-filerna i följande katalog</a:t>
            </a:r>
          </a:p>
          <a:p>
            <a:pPr lvl="1"/>
            <a:r>
              <a:rPr lang="sv-SE" dirty="0" smtClean="0"/>
              <a:t>/</a:t>
            </a:r>
            <a:r>
              <a:rPr lang="sv-SE" dirty="0" err="1" smtClean="0"/>
              <a:t>opt</a:t>
            </a:r>
            <a:r>
              <a:rPr lang="sv-SE" dirty="0" smtClean="0"/>
              <a:t>/</a:t>
            </a:r>
            <a:r>
              <a:rPr lang="sv-SE" dirty="0" err="1" smtClean="0"/>
              <a:t>shibboleth-idp</a:t>
            </a:r>
            <a:r>
              <a:rPr lang="sv-SE" dirty="0" smtClean="0"/>
              <a:t>/</a:t>
            </a:r>
            <a:r>
              <a:rPr lang="sv-SE" dirty="0" err="1" smtClean="0"/>
              <a:t>edit-webapp</a:t>
            </a:r>
            <a:r>
              <a:rPr lang="sv-SE" dirty="0" smtClean="0"/>
              <a:t>/WEB-INF/</a:t>
            </a:r>
            <a:r>
              <a:rPr lang="sv-SE" dirty="0" err="1" smtClean="0"/>
              <a:t>lib</a:t>
            </a:r>
            <a:r>
              <a:rPr lang="sv-SE" dirty="0" smtClean="0"/>
              <a:t>/</a:t>
            </a:r>
          </a:p>
          <a:p>
            <a:r>
              <a:rPr lang="sv-SE" dirty="0"/>
              <a:t>Skapa </a:t>
            </a:r>
            <a:r>
              <a:rPr lang="sv-SE" dirty="0" smtClean="0"/>
              <a:t>följande katalog och lägg orm.xml där</a:t>
            </a:r>
          </a:p>
          <a:p>
            <a:pPr lvl="1"/>
            <a:r>
              <a:rPr lang="sv-SE" dirty="0"/>
              <a:t>/</a:t>
            </a:r>
            <a:r>
              <a:rPr lang="sv-SE" dirty="0" err="1"/>
              <a:t>opt</a:t>
            </a:r>
            <a:r>
              <a:rPr lang="sv-SE" dirty="0"/>
              <a:t>/</a:t>
            </a:r>
            <a:r>
              <a:rPr lang="sv-SE" dirty="0" err="1"/>
              <a:t>shibboleth-idp</a:t>
            </a:r>
            <a:r>
              <a:rPr lang="sv-SE" dirty="0"/>
              <a:t>/</a:t>
            </a:r>
            <a:r>
              <a:rPr lang="sv-SE" dirty="0" err="1"/>
              <a:t>edit-webapp</a:t>
            </a:r>
            <a:r>
              <a:rPr lang="sv-SE" dirty="0"/>
              <a:t>/WEB-INF/</a:t>
            </a:r>
            <a:r>
              <a:rPr lang="sv-SE" dirty="0" err="1"/>
              <a:t>classes</a:t>
            </a:r>
            <a:r>
              <a:rPr lang="sv-SE" dirty="0"/>
              <a:t>/META-INF</a:t>
            </a:r>
            <a:endParaRPr lang="sv-SE" dirty="0" smtClean="0"/>
          </a:p>
          <a:p>
            <a:r>
              <a:rPr lang="sv-SE" dirty="0" smtClean="0"/>
              <a:t>Lägg in följande rader i </a:t>
            </a:r>
            <a:r>
              <a:rPr lang="sv-SE" dirty="0" err="1" smtClean="0"/>
              <a:t>idp.properties</a:t>
            </a:r>
            <a:endParaRPr lang="sv-SE" dirty="0" smtClean="0"/>
          </a:p>
          <a:p>
            <a:pPr lvl="1"/>
            <a:r>
              <a:rPr lang="sv-SE" dirty="0" err="1" smtClean="0"/>
              <a:t>idp.session.StorageService</a:t>
            </a:r>
            <a:r>
              <a:rPr lang="sv-SE" dirty="0" smtClean="0"/>
              <a:t> </a:t>
            </a:r>
            <a:r>
              <a:rPr lang="sv-SE" dirty="0"/>
              <a:t>= </a:t>
            </a:r>
            <a:r>
              <a:rPr lang="sv-SE" dirty="0" err="1" smtClean="0"/>
              <a:t>shibboleth.JPAStorageService</a:t>
            </a:r>
            <a:endParaRPr lang="sv-SE" dirty="0" smtClean="0"/>
          </a:p>
          <a:p>
            <a:pPr lvl="1"/>
            <a:r>
              <a:rPr lang="sv-SE" dirty="0" err="1" smtClean="0"/>
              <a:t>idp.replayCache.StorageService</a:t>
            </a:r>
            <a:r>
              <a:rPr lang="sv-SE" dirty="0" smtClean="0"/>
              <a:t> </a:t>
            </a:r>
            <a:r>
              <a:rPr lang="sv-SE" dirty="0"/>
              <a:t>= </a:t>
            </a:r>
            <a:r>
              <a:rPr lang="sv-SE" dirty="0" err="1"/>
              <a:t>shibboleth.JPAStorageService</a:t>
            </a:r>
            <a:endParaRPr lang="sv-SE" dirty="0"/>
          </a:p>
          <a:p>
            <a:pPr lvl="1"/>
            <a:r>
              <a:rPr lang="sv-SE" dirty="0" err="1"/>
              <a:t>idp.artifact.StorageService</a:t>
            </a:r>
            <a:r>
              <a:rPr lang="sv-SE" dirty="0"/>
              <a:t> = </a:t>
            </a:r>
            <a:r>
              <a:rPr lang="sv-SE" dirty="0" err="1" smtClean="0"/>
              <a:t>shibboleth.JPAStorageService</a:t>
            </a:r>
            <a:endParaRPr lang="sv-SE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Lägga till </a:t>
            </a:r>
            <a:r>
              <a:rPr lang="sv-SE" dirty="0" err="1" smtClean="0"/>
              <a:t>depends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882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4451" y="2122318"/>
            <a:ext cx="10464796" cy="4525963"/>
          </a:xfrm>
        </p:spPr>
        <p:txBody>
          <a:bodyPr/>
          <a:lstStyle/>
          <a:p>
            <a:r>
              <a:rPr lang="sv-SE" dirty="0" smtClean="0"/>
              <a:t>Lägg in en av dessa rader i </a:t>
            </a:r>
            <a:r>
              <a:rPr lang="sv-SE" dirty="0" err="1" smtClean="0"/>
              <a:t>idp.properties</a:t>
            </a:r>
            <a:r>
              <a:rPr lang="sv-SE" dirty="0" smtClean="0"/>
              <a:t> on ni använder CAS eller </a:t>
            </a:r>
            <a:r>
              <a:rPr lang="sv-SE" dirty="0" err="1" smtClean="0"/>
              <a:t>consent</a:t>
            </a:r>
            <a:endParaRPr lang="sv-SE" dirty="0" smtClean="0"/>
          </a:p>
          <a:p>
            <a:pPr lvl="1"/>
            <a:r>
              <a:rPr lang="sv-SE" dirty="0" err="1"/>
              <a:t>idp.cas.idp.session.StorageService</a:t>
            </a:r>
            <a:r>
              <a:rPr lang="sv-SE" dirty="0"/>
              <a:t> = </a:t>
            </a:r>
            <a:r>
              <a:rPr lang="sv-SE" dirty="0" err="1"/>
              <a:t>shibboleth.JPAStorageService</a:t>
            </a:r>
            <a:endParaRPr lang="sv-SE" dirty="0"/>
          </a:p>
          <a:p>
            <a:pPr lvl="1"/>
            <a:r>
              <a:rPr lang="sv-SE" dirty="0" err="1"/>
              <a:t>idp.consent.StorageService</a:t>
            </a:r>
            <a:r>
              <a:rPr lang="sv-SE" dirty="0"/>
              <a:t> = </a:t>
            </a:r>
            <a:r>
              <a:rPr lang="sv-SE" dirty="0" err="1" smtClean="0"/>
              <a:t>shibboleth.JPAStorageService</a:t>
            </a:r>
            <a:endParaRPr lang="sv-SE" dirty="0" smtClean="0"/>
          </a:p>
          <a:p>
            <a:endParaRPr lang="sv-SE" dirty="0"/>
          </a:p>
          <a:p>
            <a:r>
              <a:rPr lang="sv-SE" dirty="0" smtClean="0"/>
              <a:t>Kör detta kommando för att bygga om WAR-filen</a:t>
            </a:r>
          </a:p>
          <a:p>
            <a:pPr lvl="1"/>
            <a:r>
              <a:rPr lang="sv-SE" dirty="0"/>
              <a:t>/opt/shibboleth-idp/bin/build.sh -</a:t>
            </a:r>
            <a:r>
              <a:rPr lang="sv-SE" dirty="0" err="1"/>
              <a:t>Didp.target.dir</a:t>
            </a:r>
            <a:r>
              <a:rPr lang="sv-SE" dirty="0"/>
              <a:t>=/</a:t>
            </a:r>
            <a:r>
              <a:rPr lang="sv-SE" dirty="0" err="1"/>
              <a:t>opt</a:t>
            </a:r>
            <a:r>
              <a:rPr lang="sv-SE" dirty="0"/>
              <a:t>/</a:t>
            </a:r>
            <a:r>
              <a:rPr lang="sv-SE" dirty="0" err="1"/>
              <a:t>shibboleth-idp</a:t>
            </a:r>
            <a:endParaRPr lang="sv-S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Lägga till </a:t>
            </a:r>
            <a:r>
              <a:rPr lang="sv-SE" dirty="0" err="1" smtClean="0"/>
              <a:t>depends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6610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564451" y="2122318"/>
            <a:ext cx="9271868" cy="4525963"/>
          </a:xfrm>
        </p:spPr>
        <p:txBody>
          <a:bodyPr/>
          <a:lstStyle/>
          <a:p>
            <a:pPr marL="0" indent="0">
              <a:buNone/>
            </a:pPr>
            <a:r>
              <a:rPr lang="sv-SE" sz="2000" dirty="0"/>
              <a:t>CREATE TABLE `</a:t>
            </a:r>
            <a:r>
              <a:rPr lang="sv-SE" sz="2000" dirty="0" err="1"/>
              <a:t>StorageRecords</a:t>
            </a:r>
            <a:r>
              <a:rPr lang="sv-SE" sz="2000" dirty="0"/>
              <a:t>` (</a:t>
            </a:r>
          </a:p>
          <a:p>
            <a:pPr marL="0" indent="0">
              <a:buNone/>
            </a:pPr>
            <a:r>
              <a:rPr lang="sv-SE" sz="2000" dirty="0"/>
              <a:t>  `</a:t>
            </a:r>
            <a:r>
              <a:rPr lang="sv-SE" sz="2000" dirty="0" err="1"/>
              <a:t>context</a:t>
            </a:r>
            <a:r>
              <a:rPr lang="sv-SE" sz="2000" dirty="0"/>
              <a:t>` </a:t>
            </a:r>
            <a:r>
              <a:rPr lang="sv-SE" sz="2000" dirty="0" err="1"/>
              <a:t>varchar</a:t>
            </a:r>
            <a:r>
              <a:rPr lang="sv-SE" sz="2000" dirty="0"/>
              <a:t>(255) NOT NULL,</a:t>
            </a:r>
          </a:p>
          <a:p>
            <a:pPr marL="0" indent="0">
              <a:buNone/>
            </a:pPr>
            <a:r>
              <a:rPr lang="sv-SE" sz="2000" dirty="0"/>
              <a:t>  `id` </a:t>
            </a:r>
            <a:r>
              <a:rPr lang="sv-SE" sz="2000" dirty="0" err="1"/>
              <a:t>varchar</a:t>
            </a:r>
            <a:r>
              <a:rPr lang="sv-SE" sz="2000" dirty="0"/>
              <a:t>(255) NOT NULL,</a:t>
            </a:r>
          </a:p>
          <a:p>
            <a:pPr marL="0" indent="0">
              <a:buNone/>
            </a:pPr>
            <a:r>
              <a:rPr lang="sv-SE" sz="2000" dirty="0"/>
              <a:t>  `</a:t>
            </a:r>
            <a:r>
              <a:rPr lang="sv-SE" sz="2000" dirty="0" err="1"/>
              <a:t>expires</a:t>
            </a:r>
            <a:r>
              <a:rPr lang="sv-SE" sz="2000" dirty="0"/>
              <a:t>` </a:t>
            </a:r>
            <a:r>
              <a:rPr lang="sv-SE" sz="2000" dirty="0" err="1"/>
              <a:t>bigint</a:t>
            </a:r>
            <a:r>
              <a:rPr lang="sv-SE" sz="2000" dirty="0"/>
              <a:t>(20) DEFAULT NULL,</a:t>
            </a:r>
          </a:p>
          <a:p>
            <a:pPr marL="0" indent="0">
              <a:buNone/>
            </a:pPr>
            <a:r>
              <a:rPr lang="sv-SE" sz="2000" dirty="0"/>
              <a:t>  `</a:t>
            </a:r>
            <a:r>
              <a:rPr lang="sv-SE" sz="2000" dirty="0" err="1"/>
              <a:t>value</a:t>
            </a:r>
            <a:r>
              <a:rPr lang="sv-SE" sz="2000" dirty="0"/>
              <a:t>` longtext NOT NULL,</a:t>
            </a:r>
          </a:p>
          <a:p>
            <a:pPr marL="0" indent="0">
              <a:buNone/>
            </a:pPr>
            <a:r>
              <a:rPr lang="sv-SE" sz="2000" dirty="0"/>
              <a:t>  `version` </a:t>
            </a:r>
            <a:r>
              <a:rPr lang="sv-SE" sz="2000" dirty="0" err="1"/>
              <a:t>bigint</a:t>
            </a:r>
            <a:r>
              <a:rPr lang="sv-SE" sz="2000" dirty="0"/>
              <a:t>(20) NOT NULL,</a:t>
            </a:r>
          </a:p>
          <a:p>
            <a:pPr marL="0" indent="0">
              <a:buNone/>
            </a:pPr>
            <a:r>
              <a:rPr lang="sv-SE" sz="2000" dirty="0"/>
              <a:t>  PRIMARY KEY (`</a:t>
            </a:r>
            <a:r>
              <a:rPr lang="sv-SE" sz="2000" dirty="0" err="1"/>
              <a:t>context</a:t>
            </a:r>
            <a:r>
              <a:rPr lang="sv-SE" sz="2000" dirty="0"/>
              <a:t>`,`id`),</a:t>
            </a:r>
          </a:p>
          <a:p>
            <a:pPr marL="0" indent="0">
              <a:buNone/>
            </a:pPr>
            <a:r>
              <a:rPr lang="sv-SE" sz="2000" dirty="0"/>
              <a:t>  KEY `</a:t>
            </a:r>
            <a:r>
              <a:rPr lang="sv-SE" sz="2000" dirty="0" err="1"/>
              <a:t>storagerecords_expires_index</a:t>
            </a:r>
            <a:r>
              <a:rPr lang="sv-SE" sz="2000" dirty="0"/>
              <a:t>` (`</a:t>
            </a:r>
            <a:r>
              <a:rPr lang="sv-SE" sz="2000" dirty="0" err="1"/>
              <a:t>expires</a:t>
            </a:r>
            <a:r>
              <a:rPr lang="sv-SE" sz="2000" dirty="0"/>
              <a:t>`)</a:t>
            </a:r>
          </a:p>
          <a:p>
            <a:pPr marL="0" indent="0">
              <a:buNone/>
            </a:pPr>
            <a:r>
              <a:rPr lang="sv-SE" sz="2000" dirty="0"/>
              <a:t>) ENGINE=</a:t>
            </a:r>
            <a:r>
              <a:rPr lang="sv-SE" sz="2000" dirty="0" err="1"/>
              <a:t>InnoDB</a:t>
            </a:r>
            <a:r>
              <a:rPr lang="sv-SE" sz="2000" dirty="0"/>
              <a:t> DEFAULT CHARSET=utf8;</a:t>
            </a:r>
          </a:p>
          <a:p>
            <a:pPr marL="0" indent="0">
              <a:buNone/>
            </a:pPr>
            <a:r>
              <a:rPr lang="sv-SE" sz="2000" dirty="0"/>
              <a:t>GRANT ALL PRIVILEGES ON `</a:t>
            </a:r>
            <a:r>
              <a:rPr lang="sv-SE" sz="2000" dirty="0" err="1"/>
              <a:t>shibboleth</a:t>
            </a:r>
            <a:r>
              <a:rPr lang="sv-SE" sz="2000" dirty="0"/>
              <a:t>`.`</a:t>
            </a:r>
            <a:r>
              <a:rPr lang="sv-SE" sz="2000" dirty="0" err="1"/>
              <a:t>StorageRecords</a:t>
            </a:r>
            <a:r>
              <a:rPr lang="sv-SE" sz="2000" dirty="0"/>
              <a:t>` TO '</a:t>
            </a:r>
            <a:r>
              <a:rPr lang="sv-SE" sz="2000" dirty="0" err="1"/>
              <a:t>shibboleth</a:t>
            </a:r>
            <a:r>
              <a:rPr lang="sv-SE" sz="2000" dirty="0"/>
              <a:t>'@'</a:t>
            </a:r>
            <a:r>
              <a:rPr lang="sv-SE" sz="2000" dirty="0" err="1"/>
              <a:t>localhost</a:t>
            </a:r>
            <a:r>
              <a:rPr lang="sv-SE" sz="2000" dirty="0" smtClean="0"/>
              <a:t>';</a:t>
            </a:r>
            <a:endParaRPr lang="sv-SE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Skapa en ny tabell i databasen </a:t>
            </a:r>
            <a:r>
              <a:rPr lang="sv-SE" dirty="0" err="1" smtClean="0"/>
              <a:t>shibboleth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75680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4451" y="2122318"/>
            <a:ext cx="10464796" cy="4525963"/>
          </a:xfrm>
        </p:spPr>
        <p:txBody>
          <a:bodyPr/>
          <a:lstStyle/>
          <a:p>
            <a:r>
              <a:rPr lang="sv-SE" dirty="0" smtClean="0"/>
              <a:t>Se t.ex. </a:t>
            </a:r>
          </a:p>
          <a:p>
            <a:pPr lvl="1"/>
            <a:r>
              <a:rPr lang="sv-SE" dirty="0"/>
              <a:t>http://www.ryadel.com/en/mysql-master-master-replication-setup-in-5-easy-steps/</a:t>
            </a:r>
            <a:endParaRPr lang="sv-SE" dirty="0" smtClean="0"/>
          </a:p>
          <a:p>
            <a:r>
              <a:rPr lang="sv-SE" dirty="0" smtClean="0"/>
              <a:t>Hela databasen ”</a:t>
            </a:r>
            <a:r>
              <a:rPr lang="sv-SE" dirty="0" err="1" smtClean="0"/>
              <a:t>shibboleth</a:t>
            </a:r>
            <a:r>
              <a:rPr lang="sv-SE" dirty="0" smtClean="0"/>
              <a:t>” behöver replikeras</a:t>
            </a:r>
            <a:endParaRPr lang="sv-S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/>
              <a:t>MASTER-MASTER replikering i </a:t>
            </a:r>
            <a:r>
              <a:rPr lang="sv-SE" dirty="0" err="1" smtClean="0"/>
              <a:t>MySQL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9933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6.9 mall Sun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WAMID mall.potx" id="{09056E8F-8D82-494D-AAA6-43057CC5158B}" vid="{B868C423-EBD0-4767-B27E-BFDB131E985F}"/>
    </a:ext>
  </a:extLst>
</a:theme>
</file>

<file path=ppt/theme/theme2.xml><?xml version="1.0" encoding="utf-8"?>
<a:theme xmlns:a="http://schemas.openxmlformats.org/drawingml/2006/main" name="1_16.9 mall Sun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WAMID mall.potx" id="{09056E8F-8D82-494D-AAA6-43057CC5158B}" vid="{96EA5AF2-4910-4136-8568-ADFBDA953DB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SWAMID mall</Template>
  <TotalTime>9726</TotalTime>
  <Words>803</Words>
  <Application>Microsoft Office PowerPoint</Application>
  <PresentationFormat>Widescreen</PresentationFormat>
  <Paragraphs>180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Garamond</vt:lpstr>
      <vt:lpstr>Helvetica</vt:lpstr>
      <vt:lpstr>Helvetica Light</vt:lpstr>
      <vt:lpstr>Lucida Console</vt:lpstr>
      <vt:lpstr>Wingdings</vt:lpstr>
      <vt:lpstr>16.9 mall Sunet</vt:lpstr>
      <vt:lpstr>1_16.9 mall Sunet</vt:lpstr>
      <vt:lpstr>PowerPoint Presentation</vt:lpstr>
      <vt:lpstr>PowerPoint Presentation</vt:lpstr>
      <vt:lpstr>Shibboleth IDPv3 - HA</vt:lpstr>
      <vt:lpstr>Depends för JPAStorage</vt:lpstr>
      <vt:lpstr>Lägga till depends</vt:lpstr>
      <vt:lpstr>Lägga till depends</vt:lpstr>
      <vt:lpstr>Lägga till depends</vt:lpstr>
      <vt:lpstr>Skapa en ny tabell i databasen shibboleth</vt:lpstr>
      <vt:lpstr>MASTER-MASTER replikering i MySQL</vt:lpstr>
      <vt:lpstr>Conf</vt:lpstr>
      <vt:lpstr>sealer.jks</vt:lpstr>
      <vt:lpstr>/opt/idp-installer/bin/dailytasks.sh – ett förslag</vt:lpstr>
      <vt:lpstr>opt/idp-installer/bin/dailytasks.sh – ett förslag</vt:lpstr>
    </vt:vector>
  </TitlesOfParts>
  <Company>Högskolan i Gävle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 Lördal</dc:creator>
  <cp:lastModifiedBy>Anders Lördal</cp:lastModifiedBy>
  <cp:revision>44</cp:revision>
  <cp:lastPrinted>2016-01-11T11:48:47Z</cp:lastPrinted>
  <dcterms:created xsi:type="dcterms:W3CDTF">2016-04-12T09:35:31Z</dcterms:created>
  <dcterms:modified xsi:type="dcterms:W3CDTF">2016-04-21T06:52:35Z</dcterms:modified>
</cp:coreProperties>
</file>