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82" r:id="rId3"/>
    <p:sldId id="279" r:id="rId4"/>
    <p:sldId id="283" r:id="rId5"/>
    <p:sldId id="281" r:id="rId6"/>
    <p:sldId id="280" r:id="rId7"/>
    <p:sldId id="284" r:id="rId8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32" autoAdjust="0"/>
    <p:restoredTop sz="75148" autoAdjust="0"/>
  </p:normalViewPr>
  <p:slideViewPr>
    <p:cSldViewPr>
      <p:cViewPr>
        <p:scale>
          <a:sx n="77" d="100"/>
          <a:sy n="77" d="100"/>
        </p:scale>
        <p:origin x="-1459" y="-10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00"/>
    </p:cViewPr>
  </p:sorterViewPr>
  <p:notesViewPr>
    <p:cSldViewPr snapToGrid="0" snapToObjects="1">
      <p:cViewPr varScale="1">
        <p:scale>
          <a:sx n="71" d="100"/>
          <a:sy n="71" d="100"/>
        </p:scale>
        <p:origin x="-2496" y="-1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324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Attributfilter</a:t>
            </a:r>
            <a:r>
              <a:rPr lang="sv-SE" baseline="0" dirty="0" smtClean="0"/>
              <a:t> finns till flera tjänster utkommenterade i attribute-filter.xml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CoCo</a:t>
            </a:r>
            <a:r>
              <a:rPr lang="sv-SE" dirty="0" smtClean="0"/>
              <a:t>: </a:t>
            </a:r>
            <a:r>
              <a:rPr lang="sv-SE" dirty="0" err="1" smtClean="0"/>
              <a:t>displayName</a:t>
            </a:r>
            <a:r>
              <a:rPr lang="sv-SE" dirty="0" smtClean="0"/>
              <a:t>, </a:t>
            </a:r>
            <a:r>
              <a:rPr lang="sv-SE" dirty="0" err="1" smtClean="0"/>
              <a:t>eduPersonPrincipalName</a:t>
            </a:r>
            <a:r>
              <a:rPr lang="sv-SE" dirty="0" smtClean="0"/>
              <a:t>, </a:t>
            </a:r>
            <a:r>
              <a:rPr lang="sv-SE" dirty="0" err="1" smtClean="0"/>
              <a:t>eduPersonScopedAffiliation</a:t>
            </a:r>
            <a:r>
              <a:rPr lang="sv-SE" dirty="0" smtClean="0"/>
              <a:t>, </a:t>
            </a:r>
            <a:r>
              <a:rPr lang="sv-SE" dirty="0" err="1" smtClean="0"/>
              <a:t>eduPersonTargetedID</a:t>
            </a:r>
            <a:r>
              <a:rPr lang="sv-SE" dirty="0" smtClean="0"/>
              <a:t>, email, </a:t>
            </a:r>
            <a:r>
              <a:rPr lang="sv-SE" dirty="0" err="1" smtClean="0"/>
              <a:t>givenName</a:t>
            </a:r>
            <a:r>
              <a:rPr lang="sv-SE" dirty="0" smtClean="0"/>
              <a:t>, </a:t>
            </a:r>
            <a:r>
              <a:rPr lang="sv-SE" dirty="0" err="1" smtClean="0"/>
              <a:t>schachomeorganization</a:t>
            </a:r>
            <a:r>
              <a:rPr lang="sv-SE" dirty="0" smtClean="0"/>
              <a:t> &amp; </a:t>
            </a:r>
            <a:r>
              <a:rPr lang="sv-SE" dirty="0" err="1" smtClean="0"/>
              <a:t>sn</a:t>
            </a:r>
            <a:endParaRPr lang="sv-SE" dirty="0" smtClean="0"/>
          </a:p>
          <a:p>
            <a:r>
              <a:rPr lang="sv-SE" dirty="0" smtClean="0"/>
              <a:t>Ska endast släppas om </a:t>
            </a:r>
            <a:r>
              <a:rPr lang="sv-SE" dirty="0" err="1" smtClean="0"/>
              <a:t>SPn</a:t>
            </a:r>
            <a:r>
              <a:rPr lang="sv-SE" baseline="0" dirty="0" smtClean="0"/>
              <a:t> kräver attributet.</a:t>
            </a:r>
          </a:p>
          <a:p>
            <a:endParaRPr lang="sv-SE" dirty="0" smtClean="0"/>
          </a:p>
          <a:p>
            <a:r>
              <a:rPr lang="sv-SE" dirty="0" smtClean="0"/>
              <a:t>R&amp;S: 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displayName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eduPersonPrincipalName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eduPersonScopedAffiliation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eduPersonTargetedID</a:t>
            </a:r>
            <a:r>
              <a:rPr lang="sv-SE" baseline="0" dirty="0" smtClean="0"/>
              <a:t>, email, </a:t>
            </a:r>
            <a:r>
              <a:rPr lang="sv-SE" baseline="0" dirty="0" err="1" smtClean="0"/>
              <a:t>givenName</a:t>
            </a:r>
            <a:r>
              <a:rPr lang="sv-SE" baseline="0" dirty="0" smtClean="0"/>
              <a:t> &amp; </a:t>
            </a:r>
            <a:r>
              <a:rPr lang="sv-SE" baseline="0" dirty="0" err="1" smtClean="0"/>
              <a:t>sn</a:t>
            </a:r>
            <a:endParaRPr lang="sv-SE" baseline="0" dirty="0" smtClean="0"/>
          </a:p>
          <a:p>
            <a:r>
              <a:rPr lang="sv-SE" baseline="0" dirty="0" smtClean="0"/>
              <a:t>RE: c, </a:t>
            </a:r>
            <a:r>
              <a:rPr lang="sv-SE" baseline="0" dirty="0" err="1" smtClean="0"/>
              <a:t>displayName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eduPersonPrincipalName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eduPersonScopedAffiliation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eduPersonTargetedID</a:t>
            </a:r>
            <a:r>
              <a:rPr lang="sv-SE" baseline="0" dirty="0" smtClean="0"/>
              <a:t>, email, </a:t>
            </a:r>
            <a:r>
              <a:rPr lang="sv-SE" baseline="0" dirty="0" err="1" smtClean="0"/>
              <a:t>givenName</a:t>
            </a:r>
            <a:r>
              <a:rPr lang="sv-SE" baseline="0" dirty="0" smtClean="0"/>
              <a:t>, initials, o, </a:t>
            </a:r>
            <a:r>
              <a:rPr lang="sv-SE" baseline="0" dirty="0" err="1" smtClean="0"/>
              <a:t>ou</a:t>
            </a:r>
            <a:r>
              <a:rPr lang="sv-SE" baseline="0" dirty="0" smtClean="0"/>
              <a:t> &amp; </a:t>
            </a:r>
            <a:r>
              <a:rPr lang="sv-SE" baseline="0" dirty="0" err="1" smtClean="0"/>
              <a:t>sn</a:t>
            </a:r>
            <a:endParaRPr lang="sv-SE" baseline="0" dirty="0" smtClean="0"/>
          </a:p>
          <a:p>
            <a:r>
              <a:rPr lang="sv-SE" baseline="0" dirty="0" smtClean="0"/>
              <a:t>Skillnad: c, initials, o &amp; </a:t>
            </a:r>
            <a:r>
              <a:rPr lang="sv-SE" baseline="0" dirty="0" err="1" smtClean="0"/>
              <a:t>ou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9263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ordal/idp-installer-SWAMI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wamid.s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wamid.se/display/SWAMID/TCS+Personal+%28eScience%29" TargetMode="External"/><Relationship Id="rId2" Type="http://schemas.openxmlformats.org/officeDocument/2006/relationships/hyperlink" Target="https://wiki.swamid.se/display/SWAMID/Example+of+a+standard+attribute+filter+for+Shibboleth+Id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2636912"/>
            <a:ext cx="8313738" cy="2736304"/>
          </a:xfrm>
        </p:spPr>
        <p:txBody>
          <a:bodyPr/>
          <a:lstStyle/>
          <a:p>
            <a:pPr algn="ctr" eaLnBrk="1" hangingPunct="1"/>
            <a:r>
              <a:rPr lang="sv-SE" sz="3400" b="1" dirty="0" smtClean="0"/>
              <a:t>IDPv3</a:t>
            </a:r>
          </a:p>
          <a:p>
            <a:pPr algn="ctr" eaLnBrk="1" hangingPunct="1"/>
            <a:r>
              <a:rPr lang="sv-SE" sz="3400" b="1" dirty="0" err="1" smtClean="0"/>
              <a:t>Migrering</a:t>
            </a:r>
            <a:endParaRPr lang="sv-SE" sz="3400" b="1" dirty="0" smtClean="0"/>
          </a:p>
          <a:p>
            <a:pPr algn="ctr" eaLnBrk="1" hangingPunct="1"/>
            <a:r>
              <a:rPr lang="sv-SE" sz="3400" b="1" dirty="0" smtClean="0"/>
              <a:t>Entitetskategorier</a:t>
            </a:r>
            <a:endParaRPr lang="sv-SE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IDPv3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Dags att sätta upp en testmiljö för </a:t>
            </a:r>
            <a:r>
              <a:rPr lang="sv-SE" dirty="0"/>
              <a:t>IDPv3 </a:t>
            </a:r>
            <a:r>
              <a:rPr lang="sv-SE" dirty="0" smtClean="0"/>
              <a:t>snarast</a:t>
            </a:r>
          </a:p>
          <a:p>
            <a:r>
              <a:rPr lang="sv-SE" dirty="0" smtClean="0"/>
              <a:t>Uppdateringar till IDPv2</a:t>
            </a:r>
            <a:r>
              <a:rPr lang="sv-SE" dirty="0"/>
              <a:t> kommer att upphöra </a:t>
            </a:r>
            <a:r>
              <a:rPr lang="sv-SE" dirty="0" smtClean="0"/>
              <a:t>2015-12-31</a:t>
            </a:r>
          </a:p>
          <a:p>
            <a:r>
              <a:rPr lang="sv-SE" dirty="0" smtClean="0"/>
              <a:t>Kritiska säkerhetsuppdateringar till IDPv2 kommer att upphöra 2016-07-31</a:t>
            </a:r>
          </a:p>
          <a:p>
            <a:r>
              <a:rPr lang="sv-SE" dirty="0" smtClean="0"/>
              <a:t>Login </a:t>
            </a:r>
            <a:r>
              <a:rPr lang="sv-SE" dirty="0" err="1" smtClean="0"/>
              <a:t>handler</a:t>
            </a:r>
            <a:r>
              <a:rPr lang="sv-SE" dirty="0" smtClean="0"/>
              <a:t> för tvåfaktor via eduID kommer under Q1, denna kommer ej att fungera med IDPv2</a:t>
            </a:r>
          </a:p>
          <a:p>
            <a:r>
              <a:rPr lang="sv-SE" dirty="0" smtClean="0"/>
              <a:t>IDPv3 har inbyggt stöd för CAS-protokollet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285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Migrering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v-SE" b="1" dirty="0"/>
              <a:t>Rekommendation från SWAMID</a:t>
            </a:r>
          </a:p>
          <a:p>
            <a:pPr marL="0" indent="0">
              <a:buNone/>
            </a:pPr>
            <a:r>
              <a:rPr lang="sv-SE" dirty="0" smtClean="0"/>
              <a:t>Använd den officiella </a:t>
            </a:r>
            <a:r>
              <a:rPr lang="sv-SE" dirty="0" err="1" smtClean="0"/>
              <a:t>idp-installern</a:t>
            </a: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Kolla upp era IDP certifikat, </a:t>
            </a:r>
            <a:r>
              <a:rPr lang="sv-SE" dirty="0" err="1" smtClean="0"/>
              <a:t>key</a:t>
            </a:r>
            <a:r>
              <a:rPr lang="sv-SE" dirty="0" smtClean="0"/>
              <a:t> </a:t>
            </a:r>
            <a:r>
              <a:rPr lang="sv-SE" dirty="0" err="1" smtClean="0"/>
              <a:t>rollover</a:t>
            </a:r>
            <a:r>
              <a:rPr lang="sv-SE" dirty="0" smtClean="0"/>
              <a:t> skall göras vart femte år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806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Migrering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Ny </a:t>
            </a:r>
            <a:r>
              <a:rPr lang="sv-SE" dirty="0" err="1" smtClean="0"/>
              <a:t>branch</a:t>
            </a:r>
            <a:r>
              <a:rPr lang="sv-SE" dirty="0" smtClean="0"/>
              <a:t> för IDPv3 finns </a:t>
            </a:r>
            <a:r>
              <a:rPr lang="sv-SE" dirty="0"/>
              <a:t>på </a:t>
            </a:r>
            <a:r>
              <a:rPr lang="sv-SE" dirty="0">
                <a:hlinkClick r:id="rId3"/>
              </a:rPr>
              <a:t>https://</a:t>
            </a:r>
            <a:r>
              <a:rPr lang="sv-SE" dirty="0" smtClean="0">
                <a:hlinkClick r:id="rId3"/>
              </a:rPr>
              <a:t>github.com/lordal/idp-installer-SWAMID</a:t>
            </a:r>
            <a:endParaRPr lang="sv-SE" dirty="0" smtClean="0"/>
          </a:p>
          <a:p>
            <a:pPr marL="0" indent="0">
              <a:buNone/>
            </a:pPr>
            <a:r>
              <a:rPr lang="sv-SE" dirty="0" err="1" smtClean="0"/>
              <a:t>Jetty</a:t>
            </a:r>
            <a:r>
              <a:rPr lang="sv-SE" dirty="0" smtClean="0"/>
              <a:t> och Oracle JVM används enligt rekommendationer från </a:t>
            </a:r>
            <a:r>
              <a:rPr lang="sv-SE" dirty="0" err="1"/>
              <a:t>Shibboleth</a:t>
            </a:r>
            <a:r>
              <a:rPr lang="sv-SE" dirty="0"/>
              <a:t> </a:t>
            </a:r>
            <a:r>
              <a:rPr lang="sv-SE" dirty="0" err="1" smtClean="0"/>
              <a:t>Consortium</a:t>
            </a: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En </a:t>
            </a:r>
            <a:r>
              <a:rPr lang="sv-SE" dirty="0"/>
              <a:t>exportfunktion finns </a:t>
            </a:r>
            <a:r>
              <a:rPr lang="sv-SE" dirty="0" smtClean="0"/>
              <a:t>till </a:t>
            </a:r>
            <a:r>
              <a:rPr lang="sv-SE" dirty="0" err="1" smtClean="0"/>
              <a:t>idp-installern</a:t>
            </a:r>
            <a:r>
              <a:rPr lang="sv-SE" dirty="0" smtClean="0"/>
              <a:t> så </a:t>
            </a:r>
            <a:r>
              <a:rPr lang="sv-SE" dirty="0"/>
              <a:t>man kan migrera från en befintlig </a:t>
            </a:r>
            <a:r>
              <a:rPr lang="sv-SE" dirty="0" smtClean="0"/>
              <a:t>IDPv2</a:t>
            </a:r>
          </a:p>
          <a:p>
            <a:pPr marL="0" indent="0">
              <a:buNone/>
            </a:pPr>
            <a:r>
              <a:rPr lang="sv-SE" dirty="0" err="1" smtClean="0"/>
              <a:t>EntityID</a:t>
            </a:r>
            <a:r>
              <a:rPr lang="sv-SE" dirty="0" smtClean="0"/>
              <a:t>, certifikat, EPTID </a:t>
            </a:r>
            <a:r>
              <a:rPr lang="sv-SE" dirty="0" err="1" smtClean="0"/>
              <a:t>salt+databas</a:t>
            </a:r>
            <a:r>
              <a:rPr lang="sv-SE" dirty="0"/>
              <a:t> </a:t>
            </a:r>
            <a:r>
              <a:rPr lang="sv-SE" dirty="0" smtClean="0"/>
              <a:t>&amp; FTICKS salt följer med i </a:t>
            </a:r>
            <a:r>
              <a:rPr lang="sv-SE" dirty="0" err="1" smtClean="0"/>
              <a:t>migreringen</a:t>
            </a:r>
            <a:endParaRPr lang="sv-SE" dirty="0" smtClean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29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Entitetskategorier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>
                <a:hlinkClick r:id="rId3"/>
              </a:rPr>
              <a:t>https://wiki.swamid.se/</a:t>
            </a:r>
            <a:endParaRPr lang="sv-SE" dirty="0" smtClean="0"/>
          </a:p>
          <a:p>
            <a:r>
              <a:rPr lang="sv-SE" dirty="0" smtClean="0"/>
              <a:t>GÉANT </a:t>
            </a:r>
            <a:r>
              <a:rPr lang="sv-SE" dirty="0" err="1" smtClean="0"/>
              <a:t>CoCo</a:t>
            </a:r>
            <a:endParaRPr lang="sv-SE" dirty="0" smtClean="0"/>
          </a:p>
          <a:p>
            <a:r>
              <a:rPr lang="sv-SE" dirty="0" smtClean="0"/>
              <a:t>REFEDS R&amp;S</a:t>
            </a:r>
          </a:p>
          <a:p>
            <a:endParaRPr lang="sv-SE" dirty="0"/>
          </a:p>
          <a:p>
            <a:r>
              <a:rPr lang="sv-SE" dirty="0" smtClean="0"/>
              <a:t>SWAMID SFS</a:t>
            </a:r>
          </a:p>
          <a:p>
            <a:r>
              <a:rPr lang="sv-SE" dirty="0" smtClean="0"/>
              <a:t>SWAMID RE</a:t>
            </a:r>
          </a:p>
          <a:p>
            <a:r>
              <a:rPr lang="sv-SE" dirty="0" smtClean="0"/>
              <a:t>SWAMID EU, HEI, NREN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0074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Entitetskategorier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En god anledning att gå från statiska releaser, enl. äldre rekommendation, till entitetskategorier är att ge bättre möjlighet följa PUL</a:t>
            </a:r>
          </a:p>
          <a:p>
            <a:r>
              <a:rPr lang="sv-SE" dirty="0" smtClean="0"/>
              <a:t>Nya tjänster kommer att fungera automatiskt</a:t>
            </a:r>
          </a:p>
          <a:p>
            <a:r>
              <a:rPr lang="sv-SE" dirty="0" smtClean="0"/>
              <a:t>Konfigurering per entitet behövs endast i specialfall</a:t>
            </a:r>
          </a:p>
        </p:txBody>
      </p:sp>
    </p:spTree>
    <p:extLst>
      <p:ext uri="{BB962C8B-B14F-4D97-AF65-F5344CB8AC3E}">
        <p14:creationId xmlns:p14="http://schemas.microsoft.com/office/powerpoint/2010/main" val="57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Attributfilter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>
                <a:hlinkClick r:id="rId2"/>
              </a:rPr>
              <a:t>https://</a:t>
            </a:r>
            <a:r>
              <a:rPr lang="sv-SE" dirty="0" smtClean="0">
                <a:hlinkClick r:id="rId2"/>
              </a:rPr>
              <a:t>wiki.swamid.se/display/SWAMID/Example+of+a+standard+attribute+filter+for+Shibboleth+IdP</a:t>
            </a:r>
            <a:endParaRPr lang="sv-SE" dirty="0" smtClean="0"/>
          </a:p>
          <a:p>
            <a:pPr marL="0" indent="0">
              <a:buNone/>
            </a:pPr>
            <a:r>
              <a:rPr lang="sv-SE" dirty="0">
                <a:hlinkClick r:id="rId3"/>
              </a:rPr>
              <a:t>https://wiki.swamid.se/display/SWAMID/TCS+Personal+%</a:t>
            </a:r>
            <a:r>
              <a:rPr lang="sv-SE" dirty="0" smtClean="0">
                <a:hlinkClick r:id="rId3"/>
              </a:rPr>
              <a:t>28eScience%29</a:t>
            </a: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smtClean="0"/>
              <a:t>Kommer att uppdateras inom kort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0443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amid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3967</TotalTime>
  <Words>273</Words>
  <Application>Microsoft Office PowerPoint</Application>
  <PresentationFormat>On-screen Show (4:3)</PresentationFormat>
  <Paragraphs>47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swamid</vt:lpstr>
      <vt:lpstr>PowerPoint Presentation</vt:lpstr>
      <vt:lpstr>IDPv3</vt:lpstr>
      <vt:lpstr>Migrering</vt:lpstr>
      <vt:lpstr>Migrering</vt:lpstr>
      <vt:lpstr>Entitetskategorier</vt:lpstr>
      <vt:lpstr>Entitetskategorier</vt:lpstr>
      <vt:lpstr>Attributfilter</vt:lpstr>
    </vt:vector>
  </TitlesOfParts>
  <Company>HP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Valter Nordh</dc:creator>
  <cp:lastModifiedBy>Anders Lördal</cp:lastModifiedBy>
  <cp:revision>83</cp:revision>
  <cp:lastPrinted>2008-11-17T14:19:44Z</cp:lastPrinted>
  <dcterms:created xsi:type="dcterms:W3CDTF">2013-09-15T10:52:49Z</dcterms:created>
  <dcterms:modified xsi:type="dcterms:W3CDTF">2015-09-29T14:54:06Z</dcterms:modified>
</cp:coreProperties>
</file>