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62" r:id="rId3"/>
    <p:sldId id="276" r:id="rId4"/>
    <p:sldId id="277" r:id="rId5"/>
    <p:sldId id="278" r:id="rId6"/>
    <p:sldId id="280" r:id="rId7"/>
    <p:sldId id="279" r:id="rId8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272" autoAdjust="0"/>
    <p:restoredTop sz="75249" autoAdjust="0"/>
  </p:normalViewPr>
  <p:slideViewPr>
    <p:cSldViewPr>
      <p:cViewPr>
        <p:scale>
          <a:sx n="82" d="100"/>
          <a:sy n="82" d="100"/>
        </p:scale>
        <p:origin x="-540" y="648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dirty="0" smtClean="0"/>
              <a:t>09.00-10.30 Pass 1 dag 2 (LJ + VN)</a:t>
            </a:r>
          </a:p>
          <a:p>
            <a:r>
              <a:rPr lang="sv-SE" dirty="0" err="1" smtClean="0"/>
              <a:t>StudentIdP</a:t>
            </a:r>
            <a:r>
              <a:rPr lang="sv-SE" dirty="0" smtClean="0"/>
              <a:t>, i mån av tid grupphantering (COIP), behörigheter och AA (Attribut </a:t>
            </a:r>
            <a:r>
              <a:rPr lang="sv-SE" dirty="0" err="1" smtClean="0"/>
              <a:t>Authority</a:t>
            </a:r>
            <a:r>
              <a:rPr lang="sv-SE" dirty="0" smtClean="0"/>
              <a:t>)</a:t>
            </a:r>
          </a:p>
          <a:p>
            <a:r>
              <a:rPr lang="sv-SE" b="1" dirty="0" smtClean="0"/>
              <a:t>10.30-11.00 Kaffe, frukt o macka</a:t>
            </a:r>
          </a:p>
          <a:p>
            <a:r>
              <a:rPr lang="sv-SE" b="1" dirty="0" smtClean="0"/>
              <a:t>11.00-12.00 Pass 2 dag 2 (PS + LJ)</a:t>
            </a:r>
          </a:p>
          <a:p>
            <a:r>
              <a:rPr lang="sv-SE" dirty="0" smtClean="0"/>
              <a:t>Integration med </a:t>
            </a:r>
            <a:r>
              <a:rPr lang="sv-SE" dirty="0" err="1" smtClean="0"/>
              <a:t>tjänsteleveratörer</a:t>
            </a:r>
            <a:r>
              <a:rPr lang="sv-SE" dirty="0" smtClean="0"/>
              <a:t> i SWAMID 2.0, tre typfall kommer att gås igenom:</a:t>
            </a:r>
            <a:br>
              <a:rPr lang="sv-SE" dirty="0" smtClean="0"/>
            </a:br>
            <a:r>
              <a:rPr lang="sv-SE" dirty="0" smtClean="0"/>
              <a:t>MSDNAA, Box samt maps.slu.se</a:t>
            </a:r>
          </a:p>
          <a:p>
            <a:r>
              <a:rPr lang="sv-SE" b="1" dirty="0" smtClean="0"/>
              <a:t>12.00-13.00 Lunch</a:t>
            </a:r>
          </a:p>
          <a:p>
            <a:r>
              <a:rPr lang="sv-SE" b="1" dirty="0" smtClean="0"/>
              <a:t>13.00-15.00 Pass 3 dag 2 </a:t>
            </a:r>
            <a:r>
              <a:rPr lang="sv-SE" b="1" dirty="0" err="1" smtClean="0"/>
              <a:t>inkl</a:t>
            </a:r>
            <a:r>
              <a:rPr lang="sv-SE" b="1" dirty="0" smtClean="0"/>
              <a:t> avrundning, uppsamling och en kort fika (PA, SH, VN)</a:t>
            </a:r>
          </a:p>
          <a:p>
            <a:r>
              <a:rPr lang="sv-SE" dirty="0" smtClean="0"/>
              <a:t>2-faktor på UU - demo</a:t>
            </a:r>
          </a:p>
          <a:p>
            <a:r>
              <a:rPr lang="sv-SE" dirty="0" smtClean="0"/>
              <a:t>Interfederation</a:t>
            </a:r>
          </a:p>
          <a:p>
            <a:r>
              <a:rPr lang="sv-SE" dirty="0" smtClean="0"/>
              <a:t>VHS </a:t>
            </a:r>
            <a:r>
              <a:rPr lang="sv-SE" dirty="0" err="1" smtClean="0"/>
              <a:t>NyA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r>
              <a:rPr lang="sv-SE" dirty="0" smtClean="0"/>
              <a:t>, nyttjande</a:t>
            </a:r>
          </a:p>
          <a:p>
            <a:r>
              <a:rPr lang="sv-SE" dirty="0" err="1" smtClean="0"/>
              <a:t>Roadmap</a:t>
            </a:r>
            <a:r>
              <a:rPr lang="sv-SE" dirty="0" smtClean="0"/>
              <a:t> för SWAMID kommande året, </a:t>
            </a:r>
            <a:r>
              <a:rPr lang="sv-SE" dirty="0" err="1" smtClean="0"/>
              <a:t>inkl</a:t>
            </a:r>
            <a:r>
              <a:rPr lang="sv-SE" dirty="0" smtClean="0"/>
              <a:t> avveckling av SWAMID 1.0</a:t>
            </a:r>
          </a:p>
          <a:p>
            <a:r>
              <a:rPr lang="sv-SE" dirty="0" smtClean="0"/>
              <a:t>Skolfederationen och .SE - vad händer utanför SWAMID inom federationsområdet? (Staffan Hagnell, .SE)</a:t>
            </a:r>
          </a:p>
          <a:p>
            <a:r>
              <a:rPr lang="sv-SE" dirty="0" smtClean="0"/>
              <a:t>Avslut</a:t>
            </a: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6848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Spretig process – våra</a:t>
            </a:r>
            <a:r>
              <a:rPr lang="sv-SE" baseline="0" dirty="0" smtClean="0"/>
              <a:t> studenter bemöts olika på olika lärosäten.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3292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704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v-SE" dirty="0" smtClean="0"/>
              <a:t>SWAMID WS3 </a:t>
            </a:r>
            <a:r>
              <a:rPr lang="sv-SE" dirty="0" smtClean="0"/>
              <a:t>– </a:t>
            </a:r>
            <a:r>
              <a:rPr lang="sv-SE" dirty="0" err="1" smtClean="0"/>
              <a:t>StudentIdP</a:t>
            </a:r>
            <a:endParaRPr lang="sv-SE" dirty="0" smtClean="0"/>
          </a:p>
        </p:txBody>
      </p:sp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700808"/>
            <a:ext cx="8313738" cy="4536504"/>
          </a:xfrm>
        </p:spPr>
        <p:txBody>
          <a:bodyPr/>
          <a:lstStyle/>
          <a:p>
            <a:pPr algn="ctr"/>
            <a:r>
              <a:rPr lang="sv-SE" b="1" dirty="0" smtClean="0"/>
              <a:t>Välkomna</a:t>
            </a:r>
            <a:r>
              <a:rPr lang="sv-SE" b="1" dirty="0"/>
              <a:t> </a:t>
            </a:r>
            <a:r>
              <a:rPr lang="sv-SE" b="1" dirty="0" smtClean="0"/>
              <a:t>dag 2!</a:t>
            </a:r>
            <a:endParaRPr lang="sv-SE" b="1" dirty="0" smtClean="0"/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eaLnBrk="1" hangingPunct="1"/>
            <a:endParaRPr lang="sv-SE" dirty="0"/>
          </a:p>
        </p:txBody>
      </p:sp>
      <p:pic>
        <p:nvPicPr>
          <p:cNvPr id="2050" name="Picture 2" descr="C:\Users\xnorva\Docs\SWAMI\SWAMID\SWAMID BoT - protokoll och underlag\2012-09-07\Swam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3275407" cy="393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b="1" dirty="0"/>
              <a:t>09.00-10.30 Pass 1 dag 2 (LJ + VN)</a:t>
            </a:r>
          </a:p>
          <a:p>
            <a:r>
              <a:rPr lang="sv-SE" b="1" dirty="0" smtClean="0"/>
              <a:t>10.30-11.00 </a:t>
            </a:r>
            <a:r>
              <a:rPr lang="sv-SE" b="1" dirty="0"/>
              <a:t>Kaffe, frukt o macka</a:t>
            </a:r>
          </a:p>
          <a:p>
            <a:r>
              <a:rPr lang="sv-SE" b="1" dirty="0"/>
              <a:t>11.00-12.00 Pass 2 dag 2 (PS + LJ)</a:t>
            </a:r>
          </a:p>
          <a:p>
            <a:r>
              <a:rPr lang="sv-SE" b="1" dirty="0" smtClean="0"/>
              <a:t>12.00-13.00 </a:t>
            </a:r>
            <a:r>
              <a:rPr lang="sv-SE" b="1" dirty="0"/>
              <a:t>Lunch</a:t>
            </a:r>
          </a:p>
          <a:p>
            <a:r>
              <a:rPr lang="sv-SE" b="1" dirty="0"/>
              <a:t>13.00-15.00 Pass 3 dag 2 </a:t>
            </a:r>
            <a:r>
              <a:rPr lang="sv-SE" b="1" dirty="0" err="1"/>
              <a:t>inkl</a:t>
            </a:r>
            <a:r>
              <a:rPr lang="sv-SE" b="1" dirty="0"/>
              <a:t> avrundning, uppsamling och en kort fika (PA, SH, VN)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122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v-SE" dirty="0" err="1" smtClean="0"/>
              <a:t>StudentIdP</a:t>
            </a: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endParaRPr lang="sv-S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dirty="0" err="1" smtClean="0"/>
              <a:t>SUNETs</a:t>
            </a:r>
            <a:r>
              <a:rPr lang="sv-SE" dirty="0" smtClean="0"/>
              <a:t> planeringsgrupp gav detta högst </a:t>
            </a:r>
            <a:r>
              <a:rPr lang="sv-SE" dirty="0" err="1" smtClean="0"/>
              <a:t>prio</a:t>
            </a:r>
            <a:r>
              <a:rPr lang="sv-SE" dirty="0" smtClean="0"/>
              <a:t> baserat </a:t>
            </a:r>
            <a:r>
              <a:rPr lang="sv-SE" dirty="0" err="1" smtClean="0"/>
              <a:t>bla</a:t>
            </a:r>
            <a:r>
              <a:rPr lang="sv-SE" dirty="0" smtClean="0"/>
              <a:t> på kommentarer från IT-chefer</a:t>
            </a:r>
          </a:p>
          <a:p>
            <a:pPr marL="457200" indent="-457200">
              <a:buFont typeface="Arial" pitchFamily="34" charset="0"/>
              <a:buChar char="•"/>
            </a:pPr>
            <a:endParaRPr lang="sv-SE" dirty="0"/>
          </a:p>
          <a:p>
            <a:pPr marL="457200" indent="-457200">
              <a:buFont typeface="Arial" pitchFamily="34" charset="0"/>
              <a:buChar char="•"/>
            </a:pPr>
            <a:r>
              <a:rPr lang="sv-SE" dirty="0" smtClean="0"/>
              <a:t>Hur ser det ut idag?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1635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Vi hanterar studenter genom:</a:t>
            </a:r>
          </a:p>
          <a:p>
            <a:endParaRPr lang="sv-SE" dirty="0"/>
          </a:p>
          <a:p>
            <a:r>
              <a:rPr lang="sv-SE" dirty="0" err="1" smtClean="0"/>
              <a:t>NyA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endParaRPr lang="sv-SE" dirty="0" smtClean="0"/>
          </a:p>
          <a:p>
            <a:r>
              <a:rPr lang="sv-SE" dirty="0" smtClean="0"/>
              <a:t>Egna utskick</a:t>
            </a:r>
          </a:p>
          <a:p>
            <a:r>
              <a:rPr lang="sv-SE" dirty="0" smtClean="0"/>
              <a:t>På plats utdelning</a:t>
            </a:r>
          </a:p>
          <a:p>
            <a:r>
              <a:rPr lang="sv-SE" dirty="0" smtClean="0"/>
              <a:t>Utdelning av konton via webb</a:t>
            </a:r>
          </a:p>
          <a:p>
            <a:r>
              <a:rPr lang="sv-SE" dirty="0" smtClean="0"/>
              <a:t>Andra sätt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036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NyA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r>
              <a:rPr lang="sv-SE" dirty="0" smtClean="0"/>
              <a:t> idag</a:t>
            </a:r>
          </a:p>
          <a:p>
            <a:endParaRPr lang="sv-SE" dirty="0" smtClean="0"/>
          </a:p>
          <a:p>
            <a:r>
              <a:rPr lang="sv-SE" dirty="0" smtClean="0"/>
              <a:t>Fungerar bra med vissa förbättringsönskemål</a:t>
            </a:r>
          </a:p>
          <a:p>
            <a:endParaRPr lang="sv-SE" dirty="0"/>
          </a:p>
          <a:p>
            <a:r>
              <a:rPr lang="sv-SE" dirty="0" smtClean="0"/>
              <a:t>Enskilt största </a:t>
            </a:r>
            <a:r>
              <a:rPr lang="sv-SE" dirty="0" err="1" smtClean="0"/>
              <a:t>IdP’n</a:t>
            </a:r>
            <a:r>
              <a:rPr lang="sv-SE" dirty="0" smtClean="0"/>
              <a:t> idag som används inom SWAMID – sporadiskt</a:t>
            </a:r>
            <a:endParaRPr lang="sv-SE" dirty="0"/>
          </a:p>
          <a:p>
            <a:endParaRPr lang="sv-SE" dirty="0" smtClean="0"/>
          </a:p>
          <a:p>
            <a:r>
              <a:rPr lang="sv-SE" dirty="0" smtClean="0"/>
              <a:t>Identitetshantering är </a:t>
            </a:r>
            <a:r>
              <a:rPr lang="sv-SE" dirty="0" err="1" smtClean="0"/>
              <a:t>SWAMIDs</a:t>
            </a:r>
            <a:r>
              <a:rPr lang="sv-SE" dirty="0" smtClean="0"/>
              <a:t> kärnverksamhet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192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Vad kan vi göra med en gemensam </a:t>
            </a:r>
            <a:r>
              <a:rPr lang="sv-SE" dirty="0" err="1" smtClean="0"/>
              <a:t>studentIdP</a:t>
            </a:r>
            <a:r>
              <a:rPr lang="sv-SE" dirty="0" smtClean="0"/>
              <a:t>?</a:t>
            </a:r>
          </a:p>
          <a:p>
            <a:endParaRPr lang="sv-SE" dirty="0"/>
          </a:p>
          <a:p>
            <a:r>
              <a:rPr lang="sv-SE" dirty="0" smtClean="0"/>
              <a:t>ALLT!!!</a:t>
            </a:r>
          </a:p>
          <a:p>
            <a:endParaRPr lang="sv-SE" dirty="0"/>
          </a:p>
          <a:p>
            <a:r>
              <a:rPr lang="sv-SE" dirty="0" smtClean="0"/>
              <a:t>Men – vi bygger i etapper</a:t>
            </a:r>
          </a:p>
          <a:p>
            <a:r>
              <a:rPr lang="sv-SE" dirty="0" smtClean="0"/>
              <a:t>Fokus etapp 1 är </a:t>
            </a:r>
            <a:r>
              <a:rPr lang="sv-SE" b="1" dirty="0" smtClean="0"/>
              <a:t>identitetshantering</a:t>
            </a:r>
            <a:endParaRPr lang="sv-SE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53292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Vilka behov har vi som lärosäten?</a:t>
            </a:r>
          </a:p>
          <a:p>
            <a:endParaRPr lang="sv-SE" dirty="0"/>
          </a:p>
          <a:p>
            <a:r>
              <a:rPr lang="sv-SE" dirty="0" smtClean="0"/>
              <a:t>Aktivera nya studenter via en gemensam </a:t>
            </a:r>
            <a:r>
              <a:rPr lang="sv-SE" dirty="0" err="1" smtClean="0"/>
              <a:t>studentIdP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smtClean="0"/>
              <a:t>Lösenordshantering (</a:t>
            </a:r>
            <a:r>
              <a:rPr lang="sv-SE" dirty="0" err="1" smtClean="0"/>
              <a:t>reset</a:t>
            </a:r>
            <a:r>
              <a:rPr lang="sv-SE" dirty="0" smtClean="0"/>
              <a:t>)</a:t>
            </a:r>
          </a:p>
          <a:p>
            <a:endParaRPr lang="sv-SE" dirty="0" smtClean="0"/>
          </a:p>
          <a:p>
            <a:r>
              <a:rPr lang="sv-SE" dirty="0" smtClean="0"/>
              <a:t>Fyll på! Varvet runt!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32032189"/>
      </p:ext>
    </p:extLst>
  </p:cSld>
  <p:clrMapOvr>
    <a:masterClrMapping/>
  </p:clrMapOvr>
</p:sld>
</file>

<file path=ppt/theme/theme1.xml><?xml version="1.0" encoding="utf-8"?>
<a:theme xmlns:a="http://schemas.openxmlformats.org/drawingml/2006/main" name="swamid_mall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swamid_mall</Template>
  <TotalTime>214</TotalTime>
  <Words>233</Words>
  <Application>Microsoft Office PowerPoint</Application>
  <PresentationFormat>On-screen Show (4:3)</PresentationFormat>
  <Paragraphs>56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swamid_mall</vt:lpstr>
      <vt:lpstr>SWAMID WS3 – StudentIdP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Gothenburg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Valter Nordh</dc:creator>
  <cp:lastModifiedBy>Valter Nordh</cp:lastModifiedBy>
  <cp:revision>11</cp:revision>
  <cp:lastPrinted>2008-11-17T14:19:44Z</cp:lastPrinted>
  <dcterms:created xsi:type="dcterms:W3CDTF">2012-10-08T21:34:08Z</dcterms:created>
  <dcterms:modified xsi:type="dcterms:W3CDTF">2012-10-09T21:13:19Z</dcterms:modified>
</cp:coreProperties>
</file>