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3" r:id="rId4"/>
    <p:sldId id="259" r:id="rId5"/>
    <p:sldId id="262" r:id="rId6"/>
    <p:sldId id="271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K:\VR\Mallar\Office\Under utveckling\Sunet\sunet www\www.tmd.ee\sunet\img\h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852738"/>
            <a:ext cx="2425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348000" y="2967087"/>
            <a:ext cx="5493600" cy="1470025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sv-SE" smtClean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348000" y="4682777"/>
            <a:ext cx="5493600" cy="90646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3348000" y="5877272"/>
            <a:ext cx="5493600" cy="365125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90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67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>
          <a:xfrm>
            <a:off x="3348038" y="5084763"/>
            <a:ext cx="5545137" cy="647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1"/>
          </p:nvPr>
        </p:nvSpPr>
        <p:spPr>
          <a:xfrm>
            <a:off x="3348038" y="5876925"/>
            <a:ext cx="5545137" cy="4318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379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 marL="1143000" indent="-228600">
              <a:buFont typeface="Calibri" pitchFamily="34" charset="0"/>
              <a:buChar char="▫"/>
              <a:defRPr/>
            </a:lvl3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1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2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6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Drag picture to placeholder or click icon to add</a:t>
            </a:r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9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VR\Mallar\Office\Under utveckling\Sunet\sunet www\www.tmd.ee\sunet\img\act_b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800225" y="274638"/>
            <a:ext cx="6886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5086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52438" y="6361113"/>
            <a:ext cx="28956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027988" y="6356350"/>
            <a:ext cx="658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  <p:pic>
        <p:nvPicPr>
          <p:cNvPr id="2056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6208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> workshop 140610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Valter Nordh, </a:t>
            </a:r>
            <a:r>
              <a:rPr lang="en-US" dirty="0" err="1" smtClean="0"/>
              <a:t>valter@sunet.se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4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  <a:p>
            <a:r>
              <a:rPr lang="en-US" dirty="0" err="1" smtClean="0"/>
              <a:t>Introduktion</a:t>
            </a:r>
            <a:r>
              <a:rPr lang="en-US" dirty="0" smtClean="0"/>
              <a:t>, </a:t>
            </a:r>
            <a:r>
              <a:rPr lang="en-US" dirty="0" err="1" smtClean="0"/>
              <a:t>bakgrund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närvarande</a:t>
            </a:r>
            <a:r>
              <a:rPr lang="en-US" dirty="0" smtClean="0"/>
              <a:t> (VN)</a:t>
            </a:r>
          </a:p>
          <a:p>
            <a:r>
              <a:rPr lang="en-US" dirty="0" err="1" smtClean="0"/>
              <a:t>Nuläge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SL)</a:t>
            </a:r>
          </a:p>
          <a:p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lärosäten</a:t>
            </a:r>
            <a:r>
              <a:rPr lang="en-US" dirty="0"/>
              <a:t> </a:t>
            </a:r>
            <a:r>
              <a:rPr lang="en-US" dirty="0" smtClean="0"/>
              <a:t>(HN)</a:t>
            </a:r>
          </a:p>
          <a:p>
            <a:r>
              <a:rPr lang="en-US" dirty="0" smtClean="0"/>
              <a:t>Lunch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Bror</a:t>
            </a:r>
            <a:r>
              <a:rPr lang="en-US" dirty="0" smtClean="0"/>
              <a:t> o </a:t>
            </a:r>
            <a:r>
              <a:rPr lang="en-US" dirty="0" err="1" smtClean="0"/>
              <a:t>Syster</a:t>
            </a:r>
            <a:endParaRPr lang="en-US" dirty="0"/>
          </a:p>
          <a:p>
            <a:r>
              <a:rPr lang="en-US" dirty="0" err="1" smtClean="0"/>
              <a:t>Framtid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roadmap (VN)</a:t>
            </a:r>
            <a:endParaRPr lang="en-US" dirty="0"/>
          </a:p>
          <a:p>
            <a:r>
              <a:rPr lang="en-US" dirty="0" err="1" smtClean="0"/>
              <a:t>Allmän</a:t>
            </a:r>
            <a:r>
              <a:rPr lang="en-US" dirty="0" smtClean="0"/>
              <a:t> </a:t>
            </a:r>
            <a:r>
              <a:rPr lang="en-US" dirty="0"/>
              <a:t>feedback </a:t>
            </a:r>
            <a:r>
              <a:rPr lang="en-US" dirty="0" smtClean="0"/>
              <a:t>(SL)</a:t>
            </a:r>
            <a:endParaRPr lang="en-US" dirty="0"/>
          </a:p>
          <a:p>
            <a:r>
              <a:rPr lang="en-US" dirty="0" err="1" smtClean="0"/>
              <a:t>Sammanfattning</a:t>
            </a:r>
            <a:r>
              <a:rPr lang="en-US" dirty="0"/>
              <a:t>/</a:t>
            </a:r>
            <a:r>
              <a:rPr lang="en-US" dirty="0" err="1"/>
              <a:t>avslutning</a:t>
            </a:r>
            <a:r>
              <a:rPr lang="en-US" dirty="0"/>
              <a:t> </a:t>
            </a:r>
            <a:r>
              <a:rPr lang="en-US" dirty="0"/>
              <a:t>(</a:t>
            </a:r>
            <a:r>
              <a:rPr lang="en-US" dirty="0" smtClean="0"/>
              <a:t>VN)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765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Kort</a:t>
            </a:r>
            <a:r>
              <a:rPr lang="en-US" dirty="0" smtClean="0"/>
              <a:t> </a:t>
            </a:r>
            <a:r>
              <a:rPr lang="en-US" dirty="0" smtClean="0"/>
              <a:t>presentation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eduID-gänget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Presentation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närvarande</a:t>
            </a:r>
            <a:r>
              <a:rPr lang="en-US" dirty="0" smtClean="0"/>
              <a:t> </a:t>
            </a:r>
            <a:r>
              <a:rPr lang="en-US" dirty="0" err="1" smtClean="0"/>
              <a:t>deltagare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8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5-10 </a:t>
            </a:r>
            <a:r>
              <a:rPr lang="en-US" dirty="0" err="1" smtClean="0"/>
              <a:t>år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Studenter</a:t>
            </a:r>
            <a:r>
              <a:rPr lang="en-US" dirty="0" smtClean="0"/>
              <a:t>, </a:t>
            </a:r>
            <a:r>
              <a:rPr lang="en-US" dirty="0" err="1" smtClean="0"/>
              <a:t>anställda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övriga</a:t>
            </a:r>
            <a:r>
              <a:rPr lang="en-US" dirty="0" smtClean="0"/>
              <a:t> </a:t>
            </a:r>
            <a:r>
              <a:rPr lang="en-US" dirty="0" err="1" smtClean="0"/>
              <a:t>använder</a:t>
            </a:r>
            <a:r>
              <a:rPr lang="en-US" dirty="0" smtClean="0"/>
              <a:t> </a:t>
            </a:r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dagligen</a:t>
            </a:r>
            <a:endParaRPr lang="en-US" dirty="0" smtClean="0"/>
          </a:p>
          <a:p>
            <a:r>
              <a:rPr lang="en-US" dirty="0" err="1" smtClean="0"/>
              <a:t>Säkra</a:t>
            </a:r>
            <a:r>
              <a:rPr lang="en-US" dirty="0" smtClean="0"/>
              <a:t>, </a:t>
            </a:r>
            <a:r>
              <a:rPr lang="en-US" dirty="0" err="1" smtClean="0"/>
              <a:t>snabba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gemensamma</a:t>
            </a:r>
            <a:r>
              <a:rPr lang="en-US" dirty="0" smtClean="0"/>
              <a:t> </a:t>
            </a:r>
            <a:r>
              <a:rPr lang="en-US" dirty="0" err="1" smtClean="0"/>
              <a:t>rutiner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bekräfta</a:t>
            </a:r>
            <a:r>
              <a:rPr lang="en-US" dirty="0" smtClean="0"/>
              <a:t> </a:t>
            </a:r>
            <a:r>
              <a:rPr lang="en-US" dirty="0" err="1" smtClean="0"/>
              <a:t>identiteter</a:t>
            </a:r>
            <a:endParaRPr lang="en-US" dirty="0" smtClean="0"/>
          </a:p>
          <a:p>
            <a:r>
              <a:rPr lang="en-US" dirty="0" err="1" smtClean="0"/>
              <a:t>Defacto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lösenordsåterställning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skapande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lokala</a:t>
            </a:r>
            <a:r>
              <a:rPr lang="en-US" dirty="0" smtClean="0"/>
              <a:t> </a:t>
            </a:r>
            <a:r>
              <a:rPr lang="en-US" dirty="0" err="1" smtClean="0"/>
              <a:t>konton</a:t>
            </a:r>
            <a:endParaRPr lang="en-US" dirty="0" smtClean="0"/>
          </a:p>
          <a:p>
            <a:r>
              <a:rPr lang="en-US" dirty="0" err="1" smtClean="0"/>
              <a:t>Tillsammans</a:t>
            </a:r>
            <a:r>
              <a:rPr lang="en-US" dirty="0" smtClean="0"/>
              <a:t> med EID2.0 </a:t>
            </a:r>
            <a:r>
              <a:rPr lang="en-US" dirty="0" err="1" smtClean="0"/>
              <a:t>defacto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2-faktors </a:t>
            </a:r>
            <a:r>
              <a:rPr lang="en-US" dirty="0" err="1" smtClean="0"/>
              <a:t>inloggning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1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Bakgrund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byggs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uppdrag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IT-</a:t>
            </a:r>
            <a:r>
              <a:rPr lang="en-US" dirty="0" err="1" smtClean="0"/>
              <a:t>cheferna</a:t>
            </a:r>
            <a:r>
              <a:rPr lang="en-US" dirty="0" smtClean="0"/>
              <a:t> vid </a:t>
            </a:r>
            <a:r>
              <a:rPr lang="en-US" dirty="0" err="1" smtClean="0"/>
              <a:t>lärosäten</a:t>
            </a:r>
            <a:endParaRPr lang="en-US" dirty="0"/>
          </a:p>
          <a:p>
            <a:r>
              <a:rPr lang="en-US" dirty="0" err="1" smtClean="0"/>
              <a:t>Tjänst</a:t>
            </a:r>
            <a:r>
              <a:rPr lang="en-US" dirty="0" smtClean="0"/>
              <a:t> </a:t>
            </a:r>
            <a:r>
              <a:rPr lang="en-US" dirty="0" err="1" smtClean="0"/>
              <a:t>inom</a:t>
            </a:r>
            <a:r>
              <a:rPr lang="en-US" dirty="0" smtClean="0"/>
              <a:t> SUNET, </a:t>
            </a:r>
            <a:r>
              <a:rPr lang="en-US" dirty="0" err="1" smtClean="0"/>
              <a:t>styrs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SWAMID </a:t>
            </a:r>
            <a:r>
              <a:rPr lang="en-US" dirty="0" err="1" smtClean="0"/>
              <a:t>Styrgrupp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17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Mål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Idag</a:t>
            </a:r>
            <a:r>
              <a:rPr lang="en-US" dirty="0" smtClean="0"/>
              <a:t> </a:t>
            </a:r>
            <a:r>
              <a:rPr lang="en-US" dirty="0" err="1" smtClean="0"/>
              <a:t>skiljer</a:t>
            </a:r>
            <a:r>
              <a:rPr lang="en-US" dirty="0" smtClean="0"/>
              <a:t> sig </a:t>
            </a:r>
            <a:r>
              <a:rPr lang="en-US" dirty="0" err="1" smtClean="0"/>
              <a:t>rutinerna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identifiering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användare</a:t>
            </a:r>
            <a:r>
              <a:rPr lang="en-US" dirty="0" smtClean="0"/>
              <a:t> vid </a:t>
            </a:r>
            <a:r>
              <a:rPr lang="en-US" dirty="0" err="1" smtClean="0"/>
              <a:t>våra</a:t>
            </a:r>
            <a:r>
              <a:rPr lang="en-US" dirty="0" smtClean="0"/>
              <a:t> </a:t>
            </a:r>
            <a:r>
              <a:rPr lang="en-US" dirty="0" err="1" smtClean="0"/>
              <a:t>lärosäten</a:t>
            </a:r>
            <a:r>
              <a:rPr lang="en-US" dirty="0" smtClean="0"/>
              <a:t> </a:t>
            </a:r>
            <a:r>
              <a:rPr lang="en-US" dirty="0" err="1" smtClean="0"/>
              <a:t>åt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Kostnaderna</a:t>
            </a:r>
            <a:r>
              <a:rPr lang="en-US" dirty="0" smtClean="0"/>
              <a:t> </a:t>
            </a:r>
            <a:r>
              <a:rPr lang="en-US" dirty="0" err="1" smtClean="0"/>
              <a:t>varierar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erbjuda</a:t>
            </a:r>
            <a:r>
              <a:rPr lang="en-US" dirty="0" smtClean="0"/>
              <a:t> </a:t>
            </a:r>
            <a:r>
              <a:rPr lang="en-US" dirty="0" err="1" smtClean="0"/>
              <a:t>gemensamma</a:t>
            </a:r>
            <a:r>
              <a:rPr lang="en-US" dirty="0" smtClean="0"/>
              <a:t> </a:t>
            </a:r>
            <a:r>
              <a:rPr lang="en-US" dirty="0" err="1" smtClean="0"/>
              <a:t>identitetshanteringsrutiner</a:t>
            </a:r>
            <a:r>
              <a:rPr lang="en-US" dirty="0" smtClean="0"/>
              <a:t> </a:t>
            </a:r>
            <a:r>
              <a:rPr lang="en-US" dirty="0" err="1" smtClean="0"/>
              <a:t>genom</a:t>
            </a:r>
            <a:r>
              <a:rPr lang="en-US" dirty="0" smtClean="0"/>
              <a:t> </a:t>
            </a:r>
            <a:r>
              <a:rPr lang="en-US" dirty="0" err="1" smtClean="0"/>
              <a:t>nyttjande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ny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/</a:t>
            </a:r>
            <a:r>
              <a:rPr lang="en-US" dirty="0" err="1" smtClean="0"/>
              <a:t>nya</a:t>
            </a:r>
            <a:r>
              <a:rPr lang="en-US" dirty="0" smtClean="0"/>
              <a:t> processer</a:t>
            </a:r>
          </a:p>
          <a:p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utnyttja</a:t>
            </a:r>
            <a:r>
              <a:rPr lang="en-US" dirty="0" smtClean="0"/>
              <a:t> </a:t>
            </a:r>
            <a:r>
              <a:rPr lang="en-US" dirty="0" err="1" smtClean="0"/>
              <a:t>närheten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förankringen</a:t>
            </a:r>
            <a:r>
              <a:rPr lang="en-US" dirty="0" smtClean="0"/>
              <a:t> hos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medverkande</a:t>
            </a:r>
            <a:r>
              <a:rPr lang="en-US" dirty="0" smtClean="0"/>
              <a:t> </a:t>
            </a:r>
            <a:r>
              <a:rPr lang="en-US" dirty="0" err="1" smtClean="0"/>
              <a:t>lärosäten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5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Mål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SWAMIDs AL1 </a:t>
            </a:r>
            <a:r>
              <a:rPr lang="en-US" dirty="0" err="1" smtClean="0"/>
              <a:t>arbete</a:t>
            </a:r>
            <a:r>
              <a:rPr lang="en-US" dirty="0" smtClean="0"/>
              <a:t> </a:t>
            </a:r>
            <a:r>
              <a:rPr lang="en-US" dirty="0" err="1" smtClean="0"/>
              <a:t>syftar</a:t>
            </a:r>
            <a:r>
              <a:rPr lang="en-US" dirty="0" smtClean="0"/>
              <a:t> till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lyfta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skapa</a:t>
            </a:r>
            <a:r>
              <a:rPr lang="en-US" dirty="0" smtClean="0"/>
              <a:t> en </a:t>
            </a:r>
            <a:r>
              <a:rPr lang="en-US" dirty="0" err="1" smtClean="0"/>
              <a:t>ny</a:t>
            </a:r>
            <a:r>
              <a:rPr lang="en-US" dirty="0" smtClean="0"/>
              <a:t> </a:t>
            </a:r>
            <a:r>
              <a:rPr lang="en-US" dirty="0" err="1" smtClean="0"/>
              <a:t>gemensam</a:t>
            </a:r>
            <a:r>
              <a:rPr lang="en-US" dirty="0" smtClean="0"/>
              <a:t> mini-</a:t>
            </a:r>
            <a:r>
              <a:rPr lang="en-US" dirty="0" err="1" smtClean="0"/>
              <a:t>nivå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stöttepelare</a:t>
            </a:r>
            <a:endParaRPr lang="en-US" dirty="0" smtClean="0"/>
          </a:p>
          <a:p>
            <a:r>
              <a:rPr lang="en-US" dirty="0" err="1" smtClean="0"/>
              <a:t>Höjning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minsta</a:t>
            </a:r>
            <a:r>
              <a:rPr lang="en-US" dirty="0" smtClean="0"/>
              <a:t> </a:t>
            </a:r>
            <a:r>
              <a:rPr lang="en-US" dirty="0" err="1" smtClean="0"/>
              <a:t>nivån</a:t>
            </a:r>
            <a:endParaRPr lang="en-US" dirty="0"/>
          </a:p>
          <a:p>
            <a:r>
              <a:rPr lang="en-US" dirty="0" err="1" smtClean="0"/>
              <a:t>Enkelt</a:t>
            </a:r>
            <a:r>
              <a:rPr lang="en-US" dirty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skapa</a:t>
            </a:r>
            <a:r>
              <a:rPr lang="en-US" dirty="0" smtClean="0"/>
              <a:t> </a:t>
            </a:r>
            <a:r>
              <a:rPr lang="en-US" dirty="0" err="1" smtClean="0"/>
              <a:t>säkra</a:t>
            </a:r>
            <a:r>
              <a:rPr lang="en-US" dirty="0" smtClean="0"/>
              <a:t> id-</a:t>
            </a:r>
            <a:r>
              <a:rPr lang="en-US" dirty="0" err="1" smtClean="0"/>
              <a:t>rutiner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mindre</a:t>
            </a:r>
            <a:r>
              <a:rPr lang="en-US" dirty="0" smtClean="0"/>
              <a:t> </a:t>
            </a:r>
            <a:r>
              <a:rPr lang="en-US" dirty="0" err="1" smtClean="0"/>
              <a:t>lärosäten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5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small+för+Sunet">
  <a:themeElements>
    <a:clrScheme name="Su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AF654"/>
      </a:accent2>
      <a:accent3>
        <a:srgbClr val="7D9E50"/>
      </a:accent3>
      <a:accent4>
        <a:srgbClr val="A97631"/>
      </a:accent4>
      <a:accent5>
        <a:srgbClr val="E9A111"/>
      </a:accent5>
      <a:accent6>
        <a:srgbClr val="46624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Presentationsmall+för+Sunet.thmx</Template>
  <TotalTime>5871</TotalTime>
  <Words>196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Presentationsmall+för+Sunet</vt:lpstr>
      <vt:lpstr>eduID workshop 140610</vt:lpstr>
      <vt:lpstr>Agenda</vt:lpstr>
      <vt:lpstr>Intro</vt:lpstr>
      <vt:lpstr>eduID om 5-10 år</vt:lpstr>
      <vt:lpstr>Bakgrund</vt:lpstr>
      <vt:lpstr>Mål</vt:lpstr>
      <vt:lpstr>Mål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eduID</dc:title>
  <dc:subject/>
  <dc:creator>Valter Nordh</dc:creator>
  <cp:keywords/>
  <dc:description/>
  <cp:lastModifiedBy>Valter Nordh</cp:lastModifiedBy>
  <cp:revision>18</cp:revision>
  <dcterms:created xsi:type="dcterms:W3CDTF">2014-06-05T08:51:32Z</dcterms:created>
  <dcterms:modified xsi:type="dcterms:W3CDTF">2014-06-10T08:45:10Z</dcterms:modified>
  <cp:category/>
</cp:coreProperties>
</file>