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59" r:id="rId5"/>
    <p:sldId id="267" r:id="rId6"/>
    <p:sldId id="268" r:id="rId7"/>
    <p:sldId id="261" r:id="rId8"/>
    <p:sldId id="263" r:id="rId9"/>
    <p:sldId id="258" r:id="rId10"/>
    <p:sldId id="266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K:\VR\Mallar\Office\Under utveckling\Sunet\sunet www\www.tmd.ee\sunet\img\h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852738"/>
            <a:ext cx="2425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348000" y="2967087"/>
            <a:ext cx="5493600" cy="1470025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sv-SE" smtClean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348000" y="4682777"/>
            <a:ext cx="5493600" cy="90646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3348000" y="5877272"/>
            <a:ext cx="5493600" cy="365125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90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67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>
          <a:xfrm>
            <a:off x="3348038" y="5084763"/>
            <a:ext cx="5545137" cy="647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1"/>
          </p:nvPr>
        </p:nvSpPr>
        <p:spPr>
          <a:xfrm>
            <a:off x="3348038" y="5876925"/>
            <a:ext cx="5545137" cy="4318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379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 marL="1143000" indent="-228600">
              <a:buFont typeface="Calibri" pitchFamily="34" charset="0"/>
              <a:buChar char="▫"/>
              <a:defRPr/>
            </a:lvl3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1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2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6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Drag picture to placeholder or click icon to add</a:t>
            </a:r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9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VR\Mallar\Office\Under utveckling\Sunet\sunet www\www.tmd.ee\sunet\img\act_b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800225" y="274638"/>
            <a:ext cx="6886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5086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1438CB08-7CE6-6E43-A529-EFF3458689DB}" type="datetimeFigureOut">
              <a:rPr lang="en-US" smtClean="0"/>
              <a:t>10/06/14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52438" y="6361113"/>
            <a:ext cx="2895600" cy="373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027988" y="6356350"/>
            <a:ext cx="658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7BE9FBEA-579A-F149-8709-33B27DE16244}" type="slidenum">
              <a:rPr lang="en-US" smtClean="0"/>
              <a:t>‹#›</a:t>
            </a:fld>
            <a:endParaRPr lang="en-US"/>
          </a:p>
        </p:txBody>
      </p:sp>
      <p:pic>
        <p:nvPicPr>
          <p:cNvPr id="2056" name="Picture 2" descr="K:\VR\Mallar\Office\Under utveckling\Sunet\Lågupplöst_Färg_Orginal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6208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roject.nordu.net/browse/EDUI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%20support@eduid.s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> workshop 140610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Liström, </a:t>
            </a:r>
            <a:r>
              <a:rPr lang="en-US" dirty="0" err="1" smtClean="0"/>
              <a:t>steli@sunet.se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47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10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  <a:p>
            <a:pPr lvl="1"/>
            <a:r>
              <a:rPr lang="en-US" dirty="0" err="1" smtClean="0"/>
              <a:t>Inkommen</a:t>
            </a:r>
            <a:r>
              <a:rPr lang="en-US" dirty="0" smtClean="0"/>
              <a:t> feedback</a:t>
            </a:r>
          </a:p>
          <a:p>
            <a:pPr lvl="1"/>
            <a:r>
              <a:rPr lang="en-US" dirty="0" err="1" smtClean="0"/>
              <a:t>Frågor</a:t>
            </a:r>
            <a:r>
              <a:rPr lang="en-US" dirty="0" smtClean="0"/>
              <a:t> </a:t>
            </a:r>
            <a:r>
              <a:rPr lang="en-US" dirty="0" err="1" smtClean="0"/>
              <a:t>eller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er</a:t>
            </a:r>
            <a:r>
              <a:rPr lang="en-US" dirty="0" smtClean="0"/>
              <a:t>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21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Inkommen</a:t>
            </a:r>
            <a:r>
              <a:rPr lang="en-US" dirty="0" smtClean="0"/>
              <a:t>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eduID</a:t>
            </a:r>
            <a:r>
              <a:rPr lang="en-US" dirty="0" smtClean="0"/>
              <a:t> issues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Jira</a:t>
            </a:r>
            <a:endParaRPr lang="en-US" dirty="0" smtClean="0"/>
          </a:p>
          <a:p>
            <a:pPr lvl="1"/>
            <a:r>
              <a:rPr lang="en-US" dirty="0">
                <a:hlinkClick r:id="rId2"/>
              </a:rPr>
              <a:t>https://project.nordu.net/browse/</a:t>
            </a:r>
            <a:r>
              <a:rPr lang="en-US" dirty="0" smtClean="0">
                <a:hlinkClick r:id="rId2"/>
              </a:rPr>
              <a:t>EDUID</a:t>
            </a:r>
            <a:endParaRPr lang="en-US" dirty="0" smtClean="0"/>
          </a:p>
          <a:p>
            <a:r>
              <a:rPr lang="en-US" dirty="0" err="1" smtClean="0"/>
              <a:t>Buggar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tjänsten</a:t>
            </a:r>
            <a:endParaRPr lang="en-US" dirty="0" smtClean="0"/>
          </a:p>
          <a:p>
            <a:r>
              <a:rPr lang="en-US" dirty="0" err="1" smtClean="0"/>
              <a:t>Översättningar</a:t>
            </a:r>
            <a:endParaRPr lang="en-US" dirty="0" smtClean="0"/>
          </a:p>
          <a:p>
            <a:r>
              <a:rPr lang="en-US" dirty="0" err="1" smtClean="0"/>
              <a:t>Oklarheter</a:t>
            </a:r>
            <a:endParaRPr lang="en-US" dirty="0" smtClean="0"/>
          </a:p>
          <a:p>
            <a:r>
              <a:rPr lang="en-US" dirty="0" err="1" smtClean="0"/>
              <a:t>Layoutförändringar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3998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Frågor</a:t>
            </a:r>
            <a:r>
              <a:rPr lang="en-US" dirty="0" smtClean="0"/>
              <a:t> </a:t>
            </a:r>
            <a:r>
              <a:rPr lang="en-US" dirty="0" err="1" smtClean="0"/>
              <a:t>eller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er</a:t>
            </a:r>
            <a:r>
              <a:rPr lang="en-US" dirty="0" smtClean="0"/>
              <a:t>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Skicka</a:t>
            </a:r>
            <a:r>
              <a:rPr lang="en-US" dirty="0" smtClean="0"/>
              <a:t> </a:t>
            </a:r>
            <a:r>
              <a:rPr lang="en-US" dirty="0" err="1" smtClean="0"/>
              <a:t>åsikter</a:t>
            </a:r>
            <a:r>
              <a:rPr lang="en-US" dirty="0" smtClean="0"/>
              <a:t>/</a:t>
            </a:r>
            <a:r>
              <a:rPr lang="en-US" dirty="0" err="1" smtClean="0"/>
              <a:t>frågor</a:t>
            </a:r>
            <a:r>
              <a:rPr lang="en-US" dirty="0" smtClean="0"/>
              <a:t> till </a:t>
            </a:r>
            <a:r>
              <a:rPr lang="en-US" dirty="0" err="1" smtClean="0"/>
              <a:t>feedback@eduid.se</a:t>
            </a:r>
            <a:endParaRPr lang="en-US" dirty="0"/>
          </a:p>
        </p:txBody>
      </p:sp>
      <p:pic>
        <p:nvPicPr>
          <p:cNvPr id="4" name="Picture 3" descr="ques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1968500"/>
            <a:ext cx="27813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1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Nuläge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  <a:p>
            <a:pPr lvl="1"/>
            <a:r>
              <a:rPr lang="en-US" dirty="0" err="1" smtClean="0"/>
              <a:t>Fokus</a:t>
            </a:r>
            <a:r>
              <a:rPr lang="en-US" dirty="0"/>
              <a:t> </a:t>
            </a:r>
            <a:r>
              <a:rPr lang="en-US" dirty="0" smtClean="0"/>
              <a:t>under </a:t>
            </a:r>
            <a:r>
              <a:rPr lang="en-US" dirty="0" err="1" smtClean="0"/>
              <a:t>våren</a:t>
            </a:r>
            <a:endParaRPr lang="en-US" dirty="0" smtClean="0"/>
          </a:p>
          <a:p>
            <a:pPr lvl="1"/>
            <a:r>
              <a:rPr lang="en-US" dirty="0" err="1" smtClean="0"/>
              <a:t>Kantara</a:t>
            </a:r>
            <a:endParaRPr lang="en-US" dirty="0" smtClean="0"/>
          </a:p>
          <a:p>
            <a:pPr lvl="1"/>
            <a:r>
              <a:rPr lang="en-US" dirty="0" err="1" smtClean="0"/>
              <a:t>Statistik</a:t>
            </a:r>
            <a:endParaRPr lang="en-US" dirty="0" smtClean="0"/>
          </a:p>
          <a:p>
            <a:pPr lvl="1"/>
            <a:r>
              <a:rPr lang="en-US" dirty="0" smtClean="0"/>
              <a:t>Contact center</a:t>
            </a:r>
          </a:p>
          <a:p>
            <a:pPr lvl="1"/>
            <a:r>
              <a:rPr lang="en-US" dirty="0" err="1" smtClean="0"/>
              <a:t>Kommunikationsvägar</a:t>
            </a:r>
            <a:endParaRPr lang="en-US" dirty="0" smtClean="0"/>
          </a:p>
          <a:p>
            <a:pPr lvl="1"/>
            <a:r>
              <a:rPr lang="en-US" dirty="0" err="1" smtClean="0"/>
              <a:t>Personalförändringar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765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Fokus</a:t>
            </a:r>
            <a:r>
              <a:rPr lang="en-US" dirty="0" smtClean="0"/>
              <a:t> under </a:t>
            </a:r>
            <a:r>
              <a:rPr lang="en-US" dirty="0" err="1" smtClean="0"/>
              <a:t>våren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Färdigställa</a:t>
            </a:r>
            <a:r>
              <a:rPr lang="en-US" dirty="0" smtClean="0"/>
              <a:t> backend </a:t>
            </a:r>
            <a:r>
              <a:rPr lang="en-US" dirty="0" err="1" smtClean="0"/>
              <a:t>och</a:t>
            </a:r>
            <a:r>
              <a:rPr lang="en-US" dirty="0" smtClean="0"/>
              <a:t> den </a:t>
            </a:r>
            <a:r>
              <a:rPr lang="en-US" dirty="0" err="1" smtClean="0"/>
              <a:t>redundanta</a:t>
            </a:r>
            <a:r>
              <a:rPr lang="en-US" dirty="0" smtClean="0"/>
              <a:t> </a:t>
            </a:r>
            <a:r>
              <a:rPr lang="en-US" dirty="0" err="1" smtClean="0"/>
              <a:t>uppsättningen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tjänsten</a:t>
            </a:r>
            <a:endParaRPr lang="en-US" dirty="0" smtClean="0"/>
          </a:p>
          <a:p>
            <a:r>
              <a:rPr lang="en-US" dirty="0" err="1" smtClean="0"/>
              <a:t>Rätta</a:t>
            </a:r>
            <a:r>
              <a:rPr lang="en-US" dirty="0" smtClean="0"/>
              <a:t> till </a:t>
            </a:r>
            <a:r>
              <a:rPr lang="en-US" dirty="0" err="1" smtClean="0"/>
              <a:t>inrapporterade</a:t>
            </a:r>
            <a:r>
              <a:rPr lang="en-US" dirty="0" smtClean="0"/>
              <a:t> </a:t>
            </a:r>
            <a:r>
              <a:rPr lang="en-US" dirty="0" err="1" smtClean="0"/>
              <a:t>fel</a:t>
            </a:r>
            <a:endParaRPr lang="en-US" dirty="0" smtClean="0"/>
          </a:p>
          <a:p>
            <a:r>
              <a:rPr lang="en-US" dirty="0" err="1" smtClean="0"/>
              <a:t>Överlämning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tjänst</a:t>
            </a:r>
            <a:r>
              <a:rPr lang="en-US" dirty="0" smtClean="0"/>
              <a:t> </a:t>
            </a:r>
            <a:r>
              <a:rPr lang="en-US" dirty="0" err="1" smtClean="0"/>
              <a:t>från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 till drift</a:t>
            </a:r>
          </a:p>
          <a:p>
            <a:r>
              <a:rPr lang="en-US" dirty="0" err="1" smtClean="0"/>
              <a:t>Tjänsten</a:t>
            </a:r>
            <a:r>
              <a:rPr lang="en-US" dirty="0" smtClean="0"/>
              <a:t> </a:t>
            </a:r>
            <a:r>
              <a:rPr lang="en-US" dirty="0" err="1" smtClean="0"/>
              <a:t>driftas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NUNOC (SUNET NOC)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178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Kantara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Går</a:t>
            </a:r>
            <a:r>
              <a:rPr lang="en-US" dirty="0" smtClean="0"/>
              <a:t> mot </a:t>
            </a:r>
            <a:r>
              <a:rPr lang="en-US" dirty="0" err="1" smtClean="0"/>
              <a:t>Kantara</a:t>
            </a:r>
            <a:r>
              <a:rPr lang="en-US" dirty="0" smtClean="0"/>
              <a:t> v4 </a:t>
            </a:r>
            <a:r>
              <a:rPr lang="en-US" dirty="0" err="1" smtClean="0"/>
              <a:t>istället</a:t>
            </a:r>
            <a:r>
              <a:rPr lang="en-US" dirty="0" smtClean="0"/>
              <a:t> </a:t>
            </a:r>
            <a:r>
              <a:rPr lang="en-US" dirty="0" err="1" smtClean="0"/>
              <a:t>för</a:t>
            </a:r>
            <a:r>
              <a:rPr lang="en-US" dirty="0" smtClean="0"/>
              <a:t> v3</a:t>
            </a:r>
          </a:p>
          <a:p>
            <a:r>
              <a:rPr lang="en-US" dirty="0" err="1" smtClean="0"/>
              <a:t>Mål</a:t>
            </a:r>
            <a:r>
              <a:rPr lang="en-US" dirty="0" smtClean="0"/>
              <a:t> </a:t>
            </a:r>
            <a:r>
              <a:rPr lang="en-US" dirty="0" err="1" smtClean="0"/>
              <a:t>skicka</a:t>
            </a:r>
            <a:r>
              <a:rPr lang="en-US" dirty="0" smtClean="0"/>
              <a:t> in </a:t>
            </a:r>
            <a:r>
              <a:rPr lang="en-US" dirty="0" err="1" smtClean="0"/>
              <a:t>övergripande</a:t>
            </a:r>
            <a:r>
              <a:rPr lang="en-US" dirty="0" smtClean="0"/>
              <a:t> </a:t>
            </a:r>
            <a:r>
              <a:rPr lang="en-US" dirty="0" err="1" smtClean="0"/>
              <a:t>ansökan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certifiering</a:t>
            </a:r>
            <a:r>
              <a:rPr lang="en-US" dirty="0" smtClean="0"/>
              <a:t> till </a:t>
            </a:r>
            <a:r>
              <a:rPr lang="en-US" dirty="0" err="1" smtClean="0"/>
              <a:t>sommaren</a:t>
            </a:r>
            <a:endParaRPr lang="en-US" dirty="0" smtClean="0"/>
          </a:p>
          <a:p>
            <a:r>
              <a:rPr lang="en-US" dirty="0" err="1" smtClean="0"/>
              <a:t>Själva</a:t>
            </a:r>
            <a:r>
              <a:rPr lang="en-US" dirty="0" smtClean="0"/>
              <a:t> </a:t>
            </a:r>
            <a:r>
              <a:rPr lang="en-US" dirty="0" err="1" smtClean="0"/>
              <a:t>certifieringen</a:t>
            </a:r>
            <a:r>
              <a:rPr lang="en-US" dirty="0" smtClean="0"/>
              <a:t> </a:t>
            </a:r>
            <a:r>
              <a:rPr lang="en-US" dirty="0" err="1" smtClean="0"/>
              <a:t>görs</a:t>
            </a:r>
            <a:r>
              <a:rPr lang="en-US" dirty="0" smtClean="0"/>
              <a:t> under </a:t>
            </a:r>
            <a:r>
              <a:rPr lang="en-US" dirty="0" err="1" smtClean="0"/>
              <a:t>hösten</a:t>
            </a:r>
            <a:endParaRPr lang="en-US" dirty="0" smtClean="0"/>
          </a:p>
          <a:p>
            <a:r>
              <a:rPr lang="en-US" dirty="0" err="1" smtClean="0"/>
              <a:t>Mål</a:t>
            </a:r>
            <a:r>
              <a:rPr lang="en-US" dirty="0" smtClean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vara</a:t>
            </a:r>
            <a:r>
              <a:rPr lang="en-US" dirty="0" smtClean="0"/>
              <a:t> </a:t>
            </a:r>
            <a:r>
              <a:rPr lang="en-US" dirty="0" err="1" smtClean="0"/>
              <a:t>klar</a:t>
            </a:r>
            <a:r>
              <a:rPr lang="en-US" dirty="0" smtClean="0"/>
              <a:t> </a:t>
            </a:r>
            <a:r>
              <a:rPr lang="en-US" dirty="0" err="1" smtClean="0"/>
              <a:t>innan</a:t>
            </a:r>
            <a:r>
              <a:rPr lang="en-US" dirty="0"/>
              <a:t> </a:t>
            </a:r>
            <a:r>
              <a:rPr lang="en-US" dirty="0" err="1" smtClean="0"/>
              <a:t>årskiftet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1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Statistik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Användare i </a:t>
            </a:r>
            <a:r>
              <a:rPr lang="sv-SE" dirty="0" err="1" smtClean="0"/>
              <a:t>eduID</a:t>
            </a:r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</p:txBody>
      </p:sp>
      <p:pic>
        <p:nvPicPr>
          <p:cNvPr id="4" name="Picture 3" descr="UserStatis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452" y="2189452"/>
            <a:ext cx="6243382" cy="369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7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statistik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F-ticks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flog.sunet.se</a:t>
            </a:r>
            <a:endParaRPr lang="en-US" dirty="0"/>
          </a:p>
        </p:txBody>
      </p:sp>
      <p:pic>
        <p:nvPicPr>
          <p:cNvPr id="4" name="Picture 3" descr="ftic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500" y="2264269"/>
            <a:ext cx="4723664" cy="389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05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På</a:t>
            </a:r>
            <a:r>
              <a:rPr lang="en-US" dirty="0" smtClean="0"/>
              <a:t> plats </a:t>
            </a:r>
            <a:r>
              <a:rPr lang="en-US" dirty="0" err="1" smtClean="0"/>
              <a:t>och</a:t>
            </a:r>
            <a:r>
              <a:rPr lang="en-US" dirty="0" smtClean="0"/>
              <a:t> </a:t>
            </a:r>
            <a:r>
              <a:rPr lang="en-US" dirty="0" err="1" smtClean="0"/>
              <a:t>är</a:t>
            </a:r>
            <a:r>
              <a:rPr lang="en-US" dirty="0" smtClean="0"/>
              <a:t> </a:t>
            </a:r>
            <a:r>
              <a:rPr lang="en-US" dirty="0" err="1" smtClean="0"/>
              <a:t>bemannat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samma</a:t>
            </a:r>
            <a:r>
              <a:rPr lang="en-US" dirty="0" smtClean="0"/>
              <a:t> </a:t>
            </a:r>
            <a:r>
              <a:rPr lang="en-US" dirty="0" err="1" smtClean="0"/>
              <a:t>personer</a:t>
            </a:r>
            <a:r>
              <a:rPr lang="en-US" dirty="0"/>
              <a:t>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svarar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frågor</a:t>
            </a:r>
            <a:r>
              <a:rPr lang="en-US" dirty="0" smtClean="0"/>
              <a:t> </a:t>
            </a:r>
            <a:r>
              <a:rPr lang="en-US" dirty="0" err="1" smtClean="0"/>
              <a:t>gällande</a:t>
            </a:r>
            <a:r>
              <a:rPr lang="en-US" dirty="0" smtClean="0"/>
              <a:t> </a:t>
            </a:r>
            <a:r>
              <a:rPr lang="en-US" dirty="0" err="1" smtClean="0"/>
              <a:t>Antagning.se</a:t>
            </a:r>
            <a:endParaRPr lang="en-US" dirty="0" smtClean="0"/>
          </a:p>
          <a:p>
            <a:r>
              <a:rPr lang="en-US" dirty="0" err="1" smtClean="0"/>
              <a:t>Går</a:t>
            </a:r>
            <a:r>
              <a:rPr lang="en-US" dirty="0" smtClean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nå</a:t>
            </a:r>
            <a:r>
              <a:rPr lang="en-US" dirty="0" smtClean="0"/>
              <a:t> via </a:t>
            </a:r>
            <a:r>
              <a:rPr lang="en-US" dirty="0" err="1"/>
              <a:t>t</a:t>
            </a:r>
            <a:r>
              <a:rPr lang="en-US" dirty="0" err="1" smtClean="0"/>
              <a:t>elefon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e-post</a:t>
            </a:r>
          </a:p>
          <a:p>
            <a:r>
              <a:rPr lang="en-US" dirty="0" err="1" smtClean="0"/>
              <a:t>Inte</a:t>
            </a:r>
            <a:r>
              <a:rPr lang="en-US" dirty="0" smtClean="0"/>
              <a:t> </a:t>
            </a:r>
            <a:r>
              <a:rPr lang="en-US" dirty="0" err="1" smtClean="0"/>
              <a:t>många</a:t>
            </a:r>
            <a:r>
              <a:rPr lang="en-US" dirty="0" smtClean="0"/>
              <a:t> </a:t>
            </a:r>
            <a:r>
              <a:rPr lang="en-US" dirty="0" err="1" smtClean="0"/>
              <a:t>ärenden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nuläget</a:t>
            </a:r>
            <a:endParaRPr lang="en-US" dirty="0" smtClean="0"/>
          </a:p>
          <a:p>
            <a:r>
              <a:rPr lang="en-US" dirty="0" smtClean="0"/>
              <a:t>Vi </a:t>
            </a:r>
            <a:r>
              <a:rPr lang="en-US" dirty="0" err="1" smtClean="0"/>
              <a:t>arbetar</a:t>
            </a:r>
            <a:r>
              <a:rPr lang="en-US" dirty="0" smtClean="0"/>
              <a:t> </a:t>
            </a:r>
            <a:r>
              <a:rPr lang="en-US" dirty="0" err="1" smtClean="0"/>
              <a:t>tillsammans</a:t>
            </a:r>
            <a:r>
              <a:rPr lang="en-US" dirty="0" smtClean="0"/>
              <a:t> med UHR </a:t>
            </a:r>
            <a:r>
              <a:rPr lang="en-US" dirty="0" err="1" smtClean="0"/>
              <a:t>och</a:t>
            </a:r>
            <a:r>
              <a:rPr lang="en-US" dirty="0" smtClean="0"/>
              <a:t> Contact center </a:t>
            </a:r>
            <a:r>
              <a:rPr lang="en-US" dirty="0" err="1" smtClean="0"/>
              <a:t>för</a:t>
            </a:r>
            <a:r>
              <a:rPr lang="en-US" dirty="0" smtClean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öka</a:t>
            </a:r>
            <a:r>
              <a:rPr lang="en-US" dirty="0" smtClean="0"/>
              <a:t> </a:t>
            </a:r>
            <a:r>
              <a:rPr lang="en-US" dirty="0" err="1" smtClean="0"/>
              <a:t>användandet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eduID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270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Kommunikationsvägar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Contact center (CC)</a:t>
            </a:r>
          </a:p>
          <a:p>
            <a:pPr lvl="1"/>
            <a:r>
              <a:rPr lang="en-US" dirty="0" err="1" smtClean="0"/>
              <a:t>Kontaktyta</a:t>
            </a:r>
            <a:r>
              <a:rPr lang="en-US" dirty="0" smtClean="0"/>
              <a:t> mot </a:t>
            </a:r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användare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013-495 62 30 / </a:t>
            </a:r>
            <a:r>
              <a:rPr lang="en-US" dirty="0" smtClean="0">
                <a:hlinkClick r:id="rId2"/>
              </a:rPr>
              <a:t>support@eduid.se</a:t>
            </a:r>
            <a:endParaRPr lang="en-US" dirty="0" smtClean="0"/>
          </a:p>
          <a:p>
            <a:r>
              <a:rPr lang="en-US" dirty="0" smtClean="0"/>
              <a:t>SUNET NOC</a:t>
            </a:r>
          </a:p>
          <a:p>
            <a:pPr lvl="1"/>
            <a:r>
              <a:rPr lang="en-US" dirty="0" smtClean="0"/>
              <a:t>Tar </a:t>
            </a:r>
            <a:r>
              <a:rPr lang="en-US" dirty="0" err="1" smtClean="0"/>
              <a:t>emot</a:t>
            </a:r>
            <a:r>
              <a:rPr lang="en-US" dirty="0" smtClean="0"/>
              <a:t> </a:t>
            </a:r>
            <a:r>
              <a:rPr lang="en-US" dirty="0" err="1" smtClean="0"/>
              <a:t>felanmälan</a:t>
            </a:r>
            <a:r>
              <a:rPr lang="en-US" dirty="0" smtClean="0"/>
              <a:t> </a:t>
            </a:r>
            <a:r>
              <a:rPr lang="en-US" dirty="0" err="1" smtClean="0"/>
              <a:t>från</a:t>
            </a:r>
            <a:r>
              <a:rPr lang="en-US" dirty="0" smtClean="0"/>
              <a:t> CC </a:t>
            </a:r>
            <a:r>
              <a:rPr lang="en-US" dirty="0" err="1" smtClean="0"/>
              <a:t>och</a:t>
            </a:r>
            <a:r>
              <a:rPr lang="en-US" dirty="0" smtClean="0"/>
              <a:t> helpdesk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lärosäten</a:t>
            </a:r>
            <a:endParaRPr lang="en-US" dirty="0" smtClean="0"/>
          </a:p>
          <a:p>
            <a:r>
              <a:rPr lang="en-US" dirty="0" err="1"/>
              <a:t>Referensgrupp</a:t>
            </a:r>
            <a:endParaRPr lang="en-US" dirty="0"/>
          </a:p>
          <a:p>
            <a:pPr lvl="1"/>
            <a:r>
              <a:rPr lang="en-US" dirty="0" err="1"/>
              <a:t>Diskussioner</a:t>
            </a:r>
            <a:r>
              <a:rPr lang="en-US" dirty="0"/>
              <a:t> </a:t>
            </a:r>
            <a:r>
              <a:rPr lang="en-US" dirty="0" err="1" smtClean="0"/>
              <a:t>eller</a:t>
            </a:r>
            <a:r>
              <a:rPr lang="en-US" dirty="0" smtClean="0"/>
              <a:t> </a:t>
            </a:r>
            <a:r>
              <a:rPr lang="en-US" dirty="0" err="1" smtClean="0"/>
              <a:t>öppna</a:t>
            </a:r>
            <a:r>
              <a:rPr lang="en-US" dirty="0" smtClean="0"/>
              <a:t> </a:t>
            </a:r>
            <a:r>
              <a:rPr lang="en-US" dirty="0" err="1" smtClean="0"/>
              <a:t>frågor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tjänsten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EDUID</a:t>
            </a:r>
            <a:r>
              <a:rPr lang="en-US" dirty="0" err="1"/>
              <a:t>-REFERENSGRUPP@segate.sunet.se</a:t>
            </a:r>
            <a:endParaRPr lang="en-US" dirty="0" smtClean="0"/>
          </a:p>
          <a:p>
            <a:r>
              <a:rPr lang="en-US" dirty="0" smtClean="0"/>
              <a:t>Feedback</a:t>
            </a:r>
          </a:p>
          <a:p>
            <a:pPr lvl="1"/>
            <a:r>
              <a:rPr lang="en-US" dirty="0" err="1" smtClean="0"/>
              <a:t>Direkt</a:t>
            </a:r>
            <a:r>
              <a:rPr lang="en-US" dirty="0" smtClean="0"/>
              <a:t> input till </a:t>
            </a:r>
            <a:r>
              <a:rPr lang="en-US" dirty="0" err="1" smtClean="0"/>
              <a:t>utvecklingsgruppen</a:t>
            </a:r>
            <a:r>
              <a:rPr lang="en-US" dirty="0" smtClean="0"/>
              <a:t>, </a:t>
            </a:r>
            <a:r>
              <a:rPr lang="en-US" dirty="0" err="1" smtClean="0"/>
              <a:t>t.ex</a:t>
            </a:r>
            <a:r>
              <a:rPr lang="en-US" dirty="0" smtClean="0"/>
              <a:t>. </a:t>
            </a:r>
            <a:r>
              <a:rPr lang="en-US" dirty="0" err="1"/>
              <a:t>b</a:t>
            </a:r>
            <a:r>
              <a:rPr lang="en-US" dirty="0" err="1" smtClean="0"/>
              <a:t>uggar</a:t>
            </a:r>
            <a:r>
              <a:rPr lang="en-US" dirty="0" smtClean="0"/>
              <a:t> </a:t>
            </a:r>
            <a:r>
              <a:rPr lang="en-US" dirty="0" err="1" smtClean="0"/>
              <a:t>eller</a:t>
            </a:r>
            <a:r>
              <a:rPr lang="en-US" dirty="0" smtClean="0"/>
              <a:t> </a:t>
            </a:r>
            <a:r>
              <a:rPr lang="en-US" dirty="0" err="1" smtClean="0"/>
              <a:t>önskemål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förändringar</a:t>
            </a:r>
            <a:r>
              <a:rPr lang="en-US" dirty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/>
              <a:t>E</a:t>
            </a:r>
            <a:r>
              <a:rPr lang="en-US" dirty="0" err="1" smtClean="0"/>
              <a:t>j</a:t>
            </a:r>
            <a:r>
              <a:rPr lang="en-US" dirty="0" smtClean="0"/>
              <a:t> </a:t>
            </a:r>
            <a:r>
              <a:rPr lang="en-US" dirty="0" err="1" smtClean="0"/>
              <a:t>tänkt</a:t>
            </a:r>
            <a:r>
              <a:rPr lang="en-US" dirty="0" smtClean="0"/>
              <a:t> </a:t>
            </a:r>
            <a:r>
              <a:rPr lang="en-US" dirty="0" err="1" smtClean="0"/>
              <a:t>att</a:t>
            </a:r>
            <a:r>
              <a:rPr lang="en-US" dirty="0" smtClean="0"/>
              <a:t> </a:t>
            </a:r>
            <a:r>
              <a:rPr lang="en-US" dirty="0" err="1" smtClean="0"/>
              <a:t>användas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generella</a:t>
            </a:r>
            <a:r>
              <a:rPr lang="en-US" dirty="0" smtClean="0"/>
              <a:t> </a:t>
            </a:r>
            <a:r>
              <a:rPr lang="en-US" dirty="0" err="1" smtClean="0"/>
              <a:t>slutanvändare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4821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Personalförändringar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Stefan </a:t>
            </a:r>
            <a:r>
              <a:rPr lang="en-US" dirty="0" err="1" smtClean="0"/>
              <a:t>Wold</a:t>
            </a:r>
            <a:r>
              <a:rPr lang="en-US" dirty="0" smtClean="0"/>
              <a:t> </a:t>
            </a:r>
            <a:r>
              <a:rPr lang="en-US" dirty="0" err="1" smtClean="0"/>
              <a:t>har</a:t>
            </a:r>
            <a:r>
              <a:rPr lang="en-US" dirty="0" smtClean="0"/>
              <a:t> </a:t>
            </a:r>
            <a:r>
              <a:rPr lang="en-US" dirty="0" err="1" smtClean="0"/>
              <a:t>slutat</a:t>
            </a:r>
            <a:r>
              <a:rPr lang="en-US" dirty="0" smtClean="0"/>
              <a:t> </a:t>
            </a:r>
            <a:r>
              <a:rPr lang="en-US" dirty="0" err="1" smtClean="0"/>
              <a:t>och</a:t>
            </a:r>
            <a:r>
              <a:rPr lang="en-US" dirty="0" smtClean="0"/>
              <a:t> Johan Lundberg </a:t>
            </a:r>
            <a:r>
              <a:rPr lang="en-US" dirty="0" err="1" smtClean="0"/>
              <a:t>kommer</a:t>
            </a:r>
            <a:r>
              <a:rPr lang="en-US" dirty="0" smtClean="0"/>
              <a:t> </a:t>
            </a:r>
            <a:r>
              <a:rPr lang="en-US" dirty="0" err="1" smtClean="0"/>
              <a:t>vara</a:t>
            </a:r>
            <a:r>
              <a:rPr lang="en-US" dirty="0" smtClean="0"/>
              <a:t> </a:t>
            </a:r>
            <a:r>
              <a:rPr lang="en-US" dirty="0" err="1" smtClean="0"/>
              <a:t>mer</a:t>
            </a:r>
            <a:r>
              <a:rPr lang="en-US" dirty="0" smtClean="0"/>
              <a:t> </a:t>
            </a:r>
            <a:r>
              <a:rPr lang="en-US" dirty="0" err="1" smtClean="0"/>
              <a:t>involverad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utvecklingen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eduID</a:t>
            </a:r>
            <a:r>
              <a:rPr lang="en-US" dirty="0" smtClean="0"/>
              <a:t> </a:t>
            </a:r>
            <a:r>
              <a:rPr lang="en-US" dirty="0" err="1" smtClean="0"/>
              <a:t>istället</a:t>
            </a:r>
            <a:endParaRPr lang="en-US" dirty="0" smtClean="0"/>
          </a:p>
          <a:p>
            <a:r>
              <a:rPr lang="en-US" dirty="0"/>
              <a:t>Stefan Liström </a:t>
            </a:r>
            <a:r>
              <a:rPr lang="en-US" dirty="0" err="1"/>
              <a:t>lämnar</a:t>
            </a:r>
            <a:r>
              <a:rPr lang="en-US" dirty="0"/>
              <a:t> </a:t>
            </a:r>
            <a:r>
              <a:rPr lang="en-US" dirty="0" err="1"/>
              <a:t>över</a:t>
            </a:r>
            <a:r>
              <a:rPr lang="en-US" dirty="0"/>
              <a:t> till Hans </a:t>
            </a:r>
            <a:r>
              <a:rPr lang="en-US" dirty="0" err="1"/>
              <a:t>Nordlöf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310203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small+för+Sunet">
  <a:themeElements>
    <a:clrScheme name="Su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AF654"/>
      </a:accent2>
      <a:accent3>
        <a:srgbClr val="7D9E50"/>
      </a:accent3>
      <a:accent4>
        <a:srgbClr val="A97631"/>
      </a:accent4>
      <a:accent5>
        <a:srgbClr val="E9A111"/>
      </a:accent5>
      <a:accent6>
        <a:srgbClr val="46624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Presentationsmall+för+Sunet.thmx</Template>
  <TotalTime>5719</TotalTime>
  <Words>210</Words>
  <Application>Microsoft Macintosh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Presentationsmall+för+Sunet</vt:lpstr>
      <vt:lpstr>eduID workshop 140610</vt:lpstr>
      <vt:lpstr>Nuläge</vt:lpstr>
      <vt:lpstr>Fokus under våren</vt:lpstr>
      <vt:lpstr>Kantara</vt:lpstr>
      <vt:lpstr>Statistik</vt:lpstr>
      <vt:lpstr>mer statistik… </vt:lpstr>
      <vt:lpstr>Contact center</vt:lpstr>
      <vt:lpstr>Kommunikationsvägar</vt:lpstr>
      <vt:lpstr>Personalförändringar</vt:lpstr>
      <vt:lpstr>PowerPoint Presentation</vt:lpstr>
      <vt:lpstr>Feedback</vt:lpstr>
      <vt:lpstr>Inkommen feedback</vt:lpstr>
      <vt:lpstr>Frågor eller mer feedback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eduID</dc:title>
  <dc:creator>Stefan Liström</dc:creator>
  <cp:lastModifiedBy>Stefan Liström</cp:lastModifiedBy>
  <cp:revision>14</cp:revision>
  <dcterms:created xsi:type="dcterms:W3CDTF">2014-06-05T08:51:32Z</dcterms:created>
  <dcterms:modified xsi:type="dcterms:W3CDTF">2014-06-10T12:53:50Z</dcterms:modified>
</cp:coreProperties>
</file>